
<file path=[Content_Types].xml><?xml version="1.0" encoding="utf-8"?>
<Types xmlns="http://schemas.openxmlformats.org/package/2006/content-types">
  <Override PartName="/ppt/slides/slide29.xml" ContentType="application/vnd.openxmlformats-officedocument.presentationml.slide+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diagrams/colors3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quickStyle29.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3" r:id="rId3"/>
    <p:sldId id="288" r:id="rId4"/>
    <p:sldId id="344" r:id="rId5"/>
    <p:sldId id="345" r:id="rId6"/>
    <p:sldId id="346" r:id="rId7"/>
    <p:sldId id="348" r:id="rId8"/>
    <p:sldId id="349" r:id="rId9"/>
    <p:sldId id="350" r:id="rId10"/>
    <p:sldId id="351" r:id="rId11"/>
    <p:sldId id="352" r:id="rId12"/>
    <p:sldId id="353" r:id="rId13"/>
    <p:sldId id="359" r:id="rId14"/>
    <p:sldId id="361" r:id="rId15"/>
    <p:sldId id="360" r:id="rId16"/>
    <p:sldId id="363" r:id="rId17"/>
    <p:sldId id="362" r:id="rId18"/>
    <p:sldId id="367" r:id="rId19"/>
    <p:sldId id="312" r:id="rId20"/>
    <p:sldId id="368" r:id="rId21"/>
    <p:sldId id="369" r:id="rId22"/>
    <p:sldId id="371" r:id="rId23"/>
    <p:sldId id="372" r:id="rId24"/>
    <p:sldId id="374" r:id="rId25"/>
    <p:sldId id="375" r:id="rId26"/>
    <p:sldId id="376" r:id="rId27"/>
    <p:sldId id="377" r:id="rId28"/>
    <p:sldId id="378" r:id="rId29"/>
    <p:sldId id="382" r:id="rId30"/>
    <p:sldId id="383" r:id="rId31"/>
    <p:sldId id="384" r:id="rId32"/>
    <p:sldId id="385" r:id="rId33"/>
    <p:sldId id="381" r:id="rId3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9900"/>
    <a:srgbClr val="000099"/>
    <a:srgbClr val="0000CC"/>
    <a:srgbClr val="663300"/>
    <a:srgbClr val="A50021"/>
    <a:srgbClr val="CC0000"/>
    <a:srgbClr val="6699FF"/>
    <a:srgbClr val="FF3300"/>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62" autoAdjust="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A50021"/>
        </a:solidFill>
        <a:ln>
          <a:solidFill>
            <a:srgbClr val="C00000"/>
          </a:solidFill>
        </a:ln>
      </dgm:spPr>
      <dgm:t>
        <a:bodyPr/>
        <a:lstStyle/>
        <a:p>
          <a:r>
            <a:rPr lang="es-VE" sz="2400" b="1" u="none" dirty="0" smtClean="0">
              <a:cs typeface="Arial" charset="0"/>
            </a:rPr>
            <a:t>31 de enero</a:t>
          </a:r>
        </a:p>
        <a:p>
          <a:r>
            <a:rPr lang="es-VE" sz="2400" b="1" u="none" dirty="0" smtClean="0">
              <a:cs typeface="Arial" charset="0"/>
            </a:rPr>
            <a:t>de 1825</a:t>
          </a:r>
          <a:r>
            <a:rPr lang="es-VE" sz="2400" u="none" dirty="0" smtClean="0">
              <a:cs typeface="Arial" charset="0"/>
            </a:rPr>
            <a:t> </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FFFFCC"/>
        </a:solidFill>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cs typeface="Arial" charset="0"/>
            </a:rPr>
            <a:t>El Libertador Simón Bolívar mediante decreto crea una Comisión con el objetivo de formar un Proyecto de Códigos Civil y Criminal, el cual presentaría ante el Congreso.</a:t>
          </a: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238169FF-89FE-4581-B979-0B574E77327C}" type="presOf" srcId="{0A1BF65F-EFF2-4FC5-8C0E-B14F9272FD30}" destId="{CAFF40DF-1F61-408E-B9FC-F2D153052BDD}" srcOrd="0" destOrd="0" presId="urn:microsoft.com/office/officeart/2005/8/layout/chevron2"/>
    <dgm:cxn modelId="{6CBEE877-A1DD-48B3-8084-6190AC84074C}" type="presOf" srcId="{E03582DE-B1B2-48F8-A742-A4A92CE82813}" destId="{15FE9F5C-13C8-4823-9263-B967DCFF1BB2}" srcOrd="0" destOrd="0" presId="urn:microsoft.com/office/officeart/2005/8/layout/chevron2"/>
    <dgm:cxn modelId="{118F71CE-3A4F-4B59-A45D-7956A36F98E1}" type="presOf" srcId="{537C16BE-92E8-4AC4-A261-5DC126328E22}" destId="{49577E6D-60CB-4F2B-82C9-62DC9835608C}" srcOrd="0" destOrd="0" presId="urn:microsoft.com/office/officeart/2005/8/layout/chevron2"/>
    <dgm:cxn modelId="{8324064A-4877-4815-A086-5CBD3779DA73}" srcId="{0A1BF65F-EFF2-4FC5-8C0E-B14F9272FD30}" destId="{537C16BE-92E8-4AC4-A261-5DC126328E22}" srcOrd="0" destOrd="0" parTransId="{84E6DFF0-38C1-4604-B98F-483C12D82BA1}" sibTransId="{ECD28A07-63A4-4F87-8002-B6C5B92CA56E}"/>
    <dgm:cxn modelId="{45AA578C-0B7C-4E6A-9688-98A0B0AFF516}" srcId="{E03582DE-B1B2-48F8-A742-A4A92CE82813}" destId="{0A1BF65F-EFF2-4FC5-8C0E-B14F9272FD30}" srcOrd="0" destOrd="0" parTransId="{99324C2F-BE91-4A8E-BCCF-19977BDB3278}" sibTransId="{AF84D6AA-8185-490E-A801-F8AE1CE108A1}"/>
    <dgm:cxn modelId="{C4E4D690-A902-444E-9F25-D8554C84A663}" type="presParOf" srcId="{15FE9F5C-13C8-4823-9263-B967DCFF1BB2}" destId="{BD7EBCF7-4C74-4D1A-9CA9-40A39C5D603C}" srcOrd="0" destOrd="0" presId="urn:microsoft.com/office/officeart/2005/8/layout/chevron2"/>
    <dgm:cxn modelId="{E2D92260-FEB2-439E-A307-28A40917D540}" type="presParOf" srcId="{BD7EBCF7-4C74-4D1A-9CA9-40A39C5D603C}" destId="{CAFF40DF-1F61-408E-B9FC-F2D153052BDD}" srcOrd="0" destOrd="0" presId="urn:microsoft.com/office/officeart/2005/8/layout/chevron2"/>
    <dgm:cxn modelId="{59D0E21B-4383-4A60-AC65-A178F93F43B5}" type="presParOf" srcId="{BD7EBCF7-4C74-4D1A-9CA9-40A39C5D603C}" destId="{49577E6D-60CB-4F2B-82C9-62DC9835608C}" srcOrd="1" destOrd="0" presId="urn:microsoft.com/office/officeart/2005/8/layout/chevron2"/>
  </dgm:cxnLst>
  <dgm:bg/>
  <dgm:whole>
    <a:ln>
      <a:noFill/>
    </a:ln>
  </dgm:whole>
</dgm:dataModel>
</file>

<file path=ppt/diagrams/data10.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CC0000"/>
        </a:solidFill>
        <a:ln>
          <a:solidFill>
            <a:srgbClr val="CC0000"/>
          </a:solidFill>
        </a:ln>
      </dgm:spPr>
      <dgm:t>
        <a:bodyPr/>
        <a:lstStyle/>
        <a:p>
          <a:r>
            <a:rPr lang="es-VE" sz="2400" dirty="0" smtClean="0">
              <a:latin typeface="+mj-lt"/>
            </a:rPr>
            <a:t>Años </a:t>
          </a:r>
        </a:p>
        <a:p>
          <a:r>
            <a:rPr lang="es-VE" sz="2400" b="1" dirty="0" smtClean="0">
              <a:effectLst>
                <a:outerShdw blurRad="38100" dist="38100" dir="2700000" algn="tl">
                  <a:srgbClr val="C0C0C0"/>
                </a:outerShdw>
              </a:effectLst>
              <a:latin typeface="+mj-lt"/>
            </a:rPr>
            <a:t>1880,1896,1904,</a:t>
          </a:r>
        </a:p>
        <a:p>
          <a:r>
            <a:rPr lang="es-VE" sz="2400" b="1" dirty="0" smtClean="0">
              <a:effectLst>
                <a:outerShdw blurRad="38100" dist="38100" dir="2700000" algn="tl">
                  <a:srgbClr val="C0C0C0"/>
                </a:outerShdw>
              </a:effectLst>
              <a:latin typeface="+mj-lt"/>
            </a:rPr>
            <a:t>1916 y 1922</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FFCC99"/>
        </a:solidFill>
        <a:ln>
          <a:solidFill>
            <a:srgbClr val="CC0000"/>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latin typeface="+mn-lt"/>
            </a:rPr>
            <a:t>Transcurre un </a:t>
          </a:r>
          <a:r>
            <a:rPr lang="es-VE" sz="2100" b="1" dirty="0" smtClean="0">
              <a:latin typeface="+mn-lt"/>
            </a:rPr>
            <a:t>período </a:t>
          </a:r>
          <a:r>
            <a:rPr lang="es-VE" sz="2100" b="1" dirty="0" smtClean="0">
              <a:latin typeface="+mn-lt"/>
            </a:rPr>
            <a:t>de casi 50 años durante el cual se produce la reforma sucesiva de los Códigos Civiles de la nación.</a:t>
          </a:r>
          <a:endParaRPr lang="es-VE" sz="2100" b="1" dirty="0" smtClean="0">
            <a:latin typeface="+mn-lt"/>
            <a:cs typeface="Arial" charset="0"/>
          </a:endParaRP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101545AA-92AB-43C2-AA9C-683692EAAEF6}" type="presOf" srcId="{E03582DE-B1B2-48F8-A742-A4A92CE82813}" destId="{15FE9F5C-13C8-4823-9263-B967DCFF1BB2}" srcOrd="0" destOrd="0" presId="urn:microsoft.com/office/officeart/2005/8/layout/chevron2"/>
    <dgm:cxn modelId="{70322626-784D-4EEE-8BDB-B5C33648EECA}" type="presOf" srcId="{0A1BF65F-EFF2-4FC5-8C0E-B14F9272FD30}" destId="{CAFF40DF-1F61-408E-B9FC-F2D153052BDD}" srcOrd="0" destOrd="0" presId="urn:microsoft.com/office/officeart/2005/8/layout/chevron2"/>
    <dgm:cxn modelId="{E62BCB09-CC7C-44B8-95A1-36C210DC9332}" type="presOf" srcId="{537C16BE-92E8-4AC4-A261-5DC126328E22}" destId="{49577E6D-60CB-4F2B-82C9-62DC9835608C}" srcOrd="0" destOrd="0" presId="urn:microsoft.com/office/officeart/2005/8/layout/chevron2"/>
    <dgm:cxn modelId="{8324064A-4877-4815-A086-5CBD3779DA73}" srcId="{0A1BF65F-EFF2-4FC5-8C0E-B14F9272FD30}" destId="{537C16BE-92E8-4AC4-A261-5DC126328E22}" srcOrd="0" destOrd="0" parTransId="{84E6DFF0-38C1-4604-B98F-483C12D82BA1}" sibTransId="{ECD28A07-63A4-4F87-8002-B6C5B92CA56E}"/>
    <dgm:cxn modelId="{45AA578C-0B7C-4E6A-9688-98A0B0AFF516}" srcId="{E03582DE-B1B2-48F8-A742-A4A92CE82813}" destId="{0A1BF65F-EFF2-4FC5-8C0E-B14F9272FD30}" srcOrd="0" destOrd="0" parTransId="{99324C2F-BE91-4A8E-BCCF-19977BDB3278}" sibTransId="{AF84D6AA-8185-490E-A801-F8AE1CE108A1}"/>
    <dgm:cxn modelId="{7D25C603-4C2A-4B63-8248-345BB47891A6}" type="presParOf" srcId="{15FE9F5C-13C8-4823-9263-B967DCFF1BB2}" destId="{BD7EBCF7-4C74-4D1A-9CA9-40A39C5D603C}" srcOrd="0" destOrd="0" presId="urn:microsoft.com/office/officeart/2005/8/layout/chevron2"/>
    <dgm:cxn modelId="{A376ED39-71DA-4E03-BA98-973C0CBE0C54}" type="presParOf" srcId="{BD7EBCF7-4C74-4D1A-9CA9-40A39C5D603C}" destId="{CAFF40DF-1F61-408E-B9FC-F2D153052BDD}" srcOrd="0" destOrd="0" presId="urn:microsoft.com/office/officeart/2005/8/layout/chevron2"/>
    <dgm:cxn modelId="{1C1460B5-6DD2-413B-B9BC-EEDD8B9B1A6B}" type="presParOf" srcId="{BD7EBCF7-4C74-4D1A-9CA9-40A39C5D603C}" destId="{49577E6D-60CB-4F2B-82C9-62DC9835608C}" srcOrd="1" destOrd="0" presId="urn:microsoft.com/office/officeart/2005/8/layout/chevron2"/>
  </dgm:cxnLst>
  <dgm:bg/>
  <dgm:whole>
    <a:ln>
      <a:noFill/>
    </a:ln>
  </dgm:whole>
</dgm:dataModel>
</file>

<file path=ppt/diagrams/data11.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8134F6ED-9B49-441F-A6EA-D4D48B402F75}">
      <dgm:prSet phldrT="[Texto]" custT="1"/>
      <dgm:spPr>
        <a:solidFill>
          <a:srgbClr val="FF9900"/>
        </a:solidFill>
        <a:ln>
          <a:solidFill>
            <a:srgbClr val="FF9900"/>
          </a:solidFill>
        </a:ln>
      </dgm:spPr>
      <dgm:t>
        <a:bodyPr/>
        <a:lstStyle/>
        <a:p>
          <a:r>
            <a:rPr lang="es-VE" sz="2400" b="1" dirty="0" smtClean="0">
              <a:effectLst>
                <a:outerShdw blurRad="38100" dist="38100" dir="2700000" algn="tl">
                  <a:srgbClr val="C0C0C0"/>
                </a:outerShdw>
              </a:effectLst>
              <a:latin typeface="Arial" pitchFamily="34" charset="0"/>
              <a:cs typeface="Arial" pitchFamily="34" charset="0"/>
            </a:rPr>
            <a:t>1999</a:t>
          </a:r>
          <a:r>
            <a:rPr lang="es-VE" sz="2400" dirty="0" smtClean="0">
              <a:latin typeface="Arial" pitchFamily="34" charset="0"/>
              <a:cs typeface="Arial" pitchFamily="34" charset="0"/>
            </a:rPr>
            <a:t> </a:t>
          </a:r>
          <a:endParaRPr lang="es-VE" sz="2400" u="none" dirty="0"/>
        </a:p>
      </dgm:t>
    </dgm:pt>
    <dgm:pt modelId="{C9A3772E-C26C-4246-8A17-85DE89895788}" type="parTrans" cxnId="{0F0D07E7-E075-49C7-8320-16363FFDA01C}">
      <dgm:prSet/>
      <dgm:spPr/>
      <dgm:t>
        <a:bodyPr/>
        <a:lstStyle/>
        <a:p>
          <a:endParaRPr lang="es-VE"/>
        </a:p>
      </dgm:t>
    </dgm:pt>
    <dgm:pt modelId="{2FBFA2E6-A046-439E-954B-76B35959EFB1}" type="sibTrans" cxnId="{0F0D07E7-E075-49C7-8320-16363FFDA01C}">
      <dgm:prSet/>
      <dgm:spPr/>
      <dgm:t>
        <a:bodyPr/>
        <a:lstStyle/>
        <a:p>
          <a:endParaRPr lang="es-VE"/>
        </a:p>
      </dgm:t>
    </dgm:pt>
    <dgm:pt modelId="{26C74959-8BB5-4AA9-893C-9B69CBE17831}">
      <dgm:prSet custT="1"/>
      <dgm:spPr>
        <a:solidFill>
          <a:srgbClr val="FFFFCC">
            <a:alpha val="89804"/>
          </a:srgbClr>
        </a:solidFill>
        <a:ln>
          <a:solidFill>
            <a:srgbClr val="FF9900"/>
          </a:solidFill>
        </a:ln>
      </dgm:spPr>
      <dgm:t>
        <a:bodyPr/>
        <a:lstStyle/>
        <a:p>
          <a:pPr algn="just"/>
          <a:r>
            <a:rPr lang="es-VE" sz="2100" b="1" dirty="0" smtClean="0">
              <a:latin typeface="+mn-lt"/>
            </a:rPr>
            <a:t>Se promulga la </a:t>
          </a:r>
          <a:r>
            <a:rPr lang="es-VE" sz="2200" b="1" u="none" dirty="0" smtClean="0">
              <a:effectLst>
                <a:outerShdw blurRad="38100" dist="38100" dir="2700000" algn="tl">
                  <a:srgbClr val="000000">
                    <a:alpha val="43137"/>
                  </a:srgbClr>
                </a:outerShdw>
              </a:effectLst>
              <a:latin typeface="+mn-lt"/>
            </a:rPr>
            <a:t>Constitución de la República Bolivariana de Venezuela (CRBV)</a:t>
          </a:r>
          <a:r>
            <a:rPr lang="es-VE" sz="2100" b="1" dirty="0" smtClean="0">
              <a:latin typeface="+mn-lt"/>
            </a:rPr>
            <a:t>, la cual amplía el espectro legal relacionado con el estado civil de las personas</a:t>
          </a:r>
          <a:endParaRPr lang="es-VE" sz="2100" b="1" dirty="0"/>
        </a:p>
      </dgm:t>
    </dgm:pt>
    <dgm:pt modelId="{52D92980-3FFF-401A-BCB4-65D5AB20CECC}" type="parTrans" cxnId="{DD88D89F-A998-4101-BD7E-63BAA29DA9C0}">
      <dgm:prSet/>
      <dgm:spPr/>
      <dgm:t>
        <a:bodyPr/>
        <a:lstStyle/>
        <a:p>
          <a:endParaRPr lang="es-VE"/>
        </a:p>
      </dgm:t>
    </dgm:pt>
    <dgm:pt modelId="{73E08A91-F75F-4E7E-A9D7-1E44E08D3183}" type="sibTrans" cxnId="{DD88D89F-A998-4101-BD7E-63BAA29DA9C0}">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334B04B2-F32C-4F57-940C-A48AC389B8DB}" type="pres">
      <dgm:prSet presAssocID="{8134F6ED-9B49-441F-A6EA-D4D48B402F75}" presName="composite" presStyleCnt="0"/>
      <dgm:spPr/>
    </dgm:pt>
    <dgm:pt modelId="{621BF2F7-89C1-41A4-B839-7EB8D70DB632}" type="pres">
      <dgm:prSet presAssocID="{8134F6ED-9B49-441F-A6EA-D4D48B402F75}" presName="parentText" presStyleLbl="alignNode1" presStyleIdx="0" presStyleCnt="1">
        <dgm:presLayoutVars>
          <dgm:chMax val="1"/>
          <dgm:bulletEnabled val="1"/>
        </dgm:presLayoutVars>
      </dgm:prSet>
      <dgm:spPr/>
      <dgm:t>
        <a:bodyPr/>
        <a:lstStyle/>
        <a:p>
          <a:endParaRPr lang="es-VE"/>
        </a:p>
      </dgm:t>
    </dgm:pt>
    <dgm:pt modelId="{2F61F8F7-5099-459C-9B04-B005A43A167E}" type="pres">
      <dgm:prSet presAssocID="{8134F6ED-9B49-441F-A6EA-D4D48B402F75}" presName="descendantText" presStyleLbl="alignAcc1" presStyleIdx="0" presStyleCnt="1">
        <dgm:presLayoutVars>
          <dgm:bulletEnabled val="1"/>
        </dgm:presLayoutVars>
      </dgm:prSet>
      <dgm:spPr/>
      <dgm:t>
        <a:bodyPr/>
        <a:lstStyle/>
        <a:p>
          <a:endParaRPr lang="es-VE"/>
        </a:p>
      </dgm:t>
    </dgm:pt>
  </dgm:ptLst>
  <dgm:cxnLst>
    <dgm:cxn modelId="{363B1236-1D02-411E-AD70-00CBAECBF3C9}" type="presOf" srcId="{8134F6ED-9B49-441F-A6EA-D4D48B402F75}" destId="{621BF2F7-89C1-41A4-B839-7EB8D70DB632}" srcOrd="0" destOrd="0" presId="urn:microsoft.com/office/officeart/2005/8/layout/chevron2"/>
    <dgm:cxn modelId="{6D875E37-9500-4350-A806-25D7CC81ADAE}" type="presOf" srcId="{E03582DE-B1B2-48F8-A742-A4A92CE82813}" destId="{15FE9F5C-13C8-4823-9263-B967DCFF1BB2}" srcOrd="0" destOrd="0" presId="urn:microsoft.com/office/officeart/2005/8/layout/chevron2"/>
    <dgm:cxn modelId="{D08891A8-A9F4-4C0C-B396-27471C56DBE6}" type="presOf" srcId="{26C74959-8BB5-4AA9-893C-9B69CBE17831}" destId="{2F61F8F7-5099-459C-9B04-B005A43A167E}" srcOrd="0" destOrd="0" presId="urn:microsoft.com/office/officeart/2005/8/layout/chevron2"/>
    <dgm:cxn modelId="{0F0D07E7-E075-49C7-8320-16363FFDA01C}" srcId="{E03582DE-B1B2-48F8-A742-A4A92CE82813}" destId="{8134F6ED-9B49-441F-A6EA-D4D48B402F75}" srcOrd="0" destOrd="0" parTransId="{C9A3772E-C26C-4246-8A17-85DE89895788}" sibTransId="{2FBFA2E6-A046-439E-954B-76B35959EFB1}"/>
    <dgm:cxn modelId="{DD88D89F-A998-4101-BD7E-63BAA29DA9C0}" srcId="{8134F6ED-9B49-441F-A6EA-D4D48B402F75}" destId="{26C74959-8BB5-4AA9-893C-9B69CBE17831}" srcOrd="0" destOrd="0" parTransId="{52D92980-3FFF-401A-BCB4-65D5AB20CECC}" sibTransId="{73E08A91-F75F-4E7E-A9D7-1E44E08D3183}"/>
    <dgm:cxn modelId="{81558AED-D244-453B-80C0-99C93E2E37DB}" type="presParOf" srcId="{15FE9F5C-13C8-4823-9263-B967DCFF1BB2}" destId="{334B04B2-F32C-4F57-940C-A48AC389B8DB}" srcOrd="0" destOrd="0" presId="urn:microsoft.com/office/officeart/2005/8/layout/chevron2"/>
    <dgm:cxn modelId="{0E787963-DAE4-4E6A-82F1-6D5495CC78A0}" type="presParOf" srcId="{334B04B2-F32C-4F57-940C-A48AC389B8DB}" destId="{621BF2F7-89C1-41A4-B839-7EB8D70DB632}" srcOrd="0" destOrd="0" presId="urn:microsoft.com/office/officeart/2005/8/layout/chevron2"/>
    <dgm:cxn modelId="{E7E99CA4-9CAF-4855-859E-BAA5B2A0266B}" type="presParOf" srcId="{334B04B2-F32C-4F57-940C-A48AC389B8DB}" destId="{2F61F8F7-5099-459C-9B04-B005A43A167E}" srcOrd="1" destOrd="0" presId="urn:microsoft.com/office/officeart/2005/8/layout/chevron2"/>
  </dgm:cxnLst>
  <dgm:bg/>
  <dgm:whole>
    <a:ln>
      <a:noFill/>
    </a:ln>
  </dgm:whole>
</dgm:dataModel>
</file>

<file path=ppt/diagrams/data12.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8134F6ED-9B49-441F-A6EA-D4D48B402F75}">
      <dgm:prSet phldrT="[Texto]" custT="1"/>
      <dgm:spPr>
        <a:solidFill>
          <a:srgbClr val="FF9900"/>
        </a:solidFill>
        <a:ln>
          <a:solidFill>
            <a:srgbClr val="FF9900"/>
          </a:solidFill>
        </a:ln>
      </dgm:spPr>
      <dgm:t>
        <a:bodyPr/>
        <a:lstStyle/>
        <a:p>
          <a:r>
            <a:rPr lang="es-VE" sz="2400" b="1" dirty="0" smtClean="0">
              <a:effectLst>
                <a:outerShdw blurRad="38100" dist="38100" dir="2700000" algn="tl">
                  <a:srgbClr val="C0C0C0"/>
                </a:outerShdw>
              </a:effectLst>
              <a:latin typeface="Arial" pitchFamily="34" charset="0"/>
              <a:cs typeface="Arial" pitchFamily="34" charset="0"/>
            </a:rPr>
            <a:t>1999</a:t>
          </a:r>
          <a:r>
            <a:rPr lang="es-VE" sz="2400" dirty="0" smtClean="0">
              <a:latin typeface="Arial" pitchFamily="34" charset="0"/>
              <a:cs typeface="Arial" pitchFamily="34" charset="0"/>
            </a:rPr>
            <a:t> </a:t>
          </a:r>
          <a:endParaRPr lang="es-VE" sz="2400" u="none" dirty="0"/>
        </a:p>
      </dgm:t>
    </dgm:pt>
    <dgm:pt modelId="{C9A3772E-C26C-4246-8A17-85DE89895788}" type="parTrans" cxnId="{0F0D07E7-E075-49C7-8320-16363FFDA01C}">
      <dgm:prSet/>
      <dgm:spPr/>
      <dgm:t>
        <a:bodyPr/>
        <a:lstStyle/>
        <a:p>
          <a:endParaRPr lang="es-VE"/>
        </a:p>
      </dgm:t>
    </dgm:pt>
    <dgm:pt modelId="{2FBFA2E6-A046-439E-954B-76B35959EFB1}" type="sibTrans" cxnId="{0F0D07E7-E075-49C7-8320-16363FFDA01C}">
      <dgm:prSet/>
      <dgm:spPr/>
      <dgm:t>
        <a:bodyPr/>
        <a:lstStyle/>
        <a:p>
          <a:endParaRPr lang="es-VE"/>
        </a:p>
      </dgm:t>
    </dgm:pt>
    <dgm:pt modelId="{26C74959-8BB5-4AA9-893C-9B69CBE17831}">
      <dgm:prSet custT="1"/>
      <dgm:spPr>
        <a:solidFill>
          <a:srgbClr val="FFFFCC">
            <a:alpha val="89804"/>
          </a:srgbClr>
        </a:solidFill>
        <a:ln>
          <a:solidFill>
            <a:srgbClr val="FF9900"/>
          </a:solidFill>
        </a:ln>
      </dgm:spPr>
      <dgm:t>
        <a:bodyPr/>
        <a:lstStyle/>
        <a:p>
          <a:pPr algn="just"/>
          <a:r>
            <a:rPr lang="es-VE" sz="1800" b="1" dirty="0" smtClean="0">
              <a:latin typeface="+mn-lt"/>
            </a:rPr>
            <a:t>En la </a:t>
          </a:r>
          <a:r>
            <a:rPr lang="es-VE" sz="2200" b="1" u="none" dirty="0" smtClean="0">
              <a:effectLst>
                <a:outerShdw blurRad="38100" dist="38100" dir="2700000" algn="tl">
                  <a:srgbClr val="000000">
                    <a:alpha val="43137"/>
                  </a:srgbClr>
                </a:outerShdw>
              </a:effectLst>
              <a:latin typeface="+mn-lt"/>
            </a:rPr>
            <a:t>CRBV</a:t>
          </a:r>
          <a:r>
            <a:rPr lang="es-VE" sz="1800" b="1" dirty="0" smtClean="0">
              <a:latin typeface="+mn-lt"/>
            </a:rPr>
            <a:t> se reconoce el Derecho de toda persona a tener un Nombre Propio, al Apellido del Padre y al de la Madre, a conocer la Identidad de sus Progenitores, a ser inscrita en el Registro Civil, a obtener los documentos públicos que compruebe su identidad biológica, a obtener documentos en donde no se mencione o se califique el modo en que se obtuvo la filiación (Artículo 56).</a:t>
          </a:r>
          <a:endParaRPr lang="es-VE" sz="1800" b="1" dirty="0"/>
        </a:p>
      </dgm:t>
    </dgm:pt>
    <dgm:pt modelId="{52D92980-3FFF-401A-BCB4-65D5AB20CECC}" type="parTrans" cxnId="{DD88D89F-A998-4101-BD7E-63BAA29DA9C0}">
      <dgm:prSet/>
      <dgm:spPr/>
      <dgm:t>
        <a:bodyPr/>
        <a:lstStyle/>
        <a:p>
          <a:endParaRPr lang="es-VE"/>
        </a:p>
      </dgm:t>
    </dgm:pt>
    <dgm:pt modelId="{73E08A91-F75F-4E7E-A9D7-1E44E08D3183}" type="sibTrans" cxnId="{DD88D89F-A998-4101-BD7E-63BAA29DA9C0}">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334B04B2-F32C-4F57-940C-A48AC389B8DB}" type="pres">
      <dgm:prSet presAssocID="{8134F6ED-9B49-441F-A6EA-D4D48B402F75}" presName="composite" presStyleCnt="0"/>
      <dgm:spPr/>
    </dgm:pt>
    <dgm:pt modelId="{621BF2F7-89C1-41A4-B839-7EB8D70DB632}" type="pres">
      <dgm:prSet presAssocID="{8134F6ED-9B49-441F-A6EA-D4D48B402F75}" presName="parentText" presStyleLbl="alignNode1" presStyleIdx="0" presStyleCnt="1">
        <dgm:presLayoutVars>
          <dgm:chMax val="1"/>
          <dgm:bulletEnabled val="1"/>
        </dgm:presLayoutVars>
      </dgm:prSet>
      <dgm:spPr/>
      <dgm:t>
        <a:bodyPr/>
        <a:lstStyle/>
        <a:p>
          <a:endParaRPr lang="es-VE"/>
        </a:p>
      </dgm:t>
    </dgm:pt>
    <dgm:pt modelId="{2F61F8F7-5099-459C-9B04-B005A43A167E}" type="pres">
      <dgm:prSet presAssocID="{8134F6ED-9B49-441F-A6EA-D4D48B402F75}" presName="descendantText" presStyleLbl="alignAcc1" presStyleIdx="0" presStyleCnt="1">
        <dgm:presLayoutVars>
          <dgm:bulletEnabled val="1"/>
        </dgm:presLayoutVars>
      </dgm:prSet>
      <dgm:spPr/>
      <dgm:t>
        <a:bodyPr/>
        <a:lstStyle/>
        <a:p>
          <a:endParaRPr lang="es-VE"/>
        </a:p>
      </dgm:t>
    </dgm:pt>
  </dgm:ptLst>
  <dgm:cxnLst>
    <dgm:cxn modelId="{1F3DFFF9-CCB0-467F-B217-1B93257FB62A}" type="presOf" srcId="{E03582DE-B1B2-48F8-A742-A4A92CE82813}" destId="{15FE9F5C-13C8-4823-9263-B967DCFF1BB2}" srcOrd="0" destOrd="0" presId="urn:microsoft.com/office/officeart/2005/8/layout/chevron2"/>
    <dgm:cxn modelId="{DD88D89F-A998-4101-BD7E-63BAA29DA9C0}" srcId="{8134F6ED-9B49-441F-A6EA-D4D48B402F75}" destId="{26C74959-8BB5-4AA9-893C-9B69CBE17831}" srcOrd="0" destOrd="0" parTransId="{52D92980-3FFF-401A-BCB4-65D5AB20CECC}" sibTransId="{73E08A91-F75F-4E7E-A9D7-1E44E08D3183}"/>
    <dgm:cxn modelId="{9E1FC6D3-37B5-4F81-BEF8-EEAEEC9A2065}" type="presOf" srcId="{26C74959-8BB5-4AA9-893C-9B69CBE17831}" destId="{2F61F8F7-5099-459C-9B04-B005A43A167E}" srcOrd="0" destOrd="0" presId="urn:microsoft.com/office/officeart/2005/8/layout/chevron2"/>
    <dgm:cxn modelId="{0F0D07E7-E075-49C7-8320-16363FFDA01C}" srcId="{E03582DE-B1B2-48F8-A742-A4A92CE82813}" destId="{8134F6ED-9B49-441F-A6EA-D4D48B402F75}" srcOrd="0" destOrd="0" parTransId="{C9A3772E-C26C-4246-8A17-85DE89895788}" sibTransId="{2FBFA2E6-A046-439E-954B-76B35959EFB1}"/>
    <dgm:cxn modelId="{7088AE0B-5531-4D52-B653-B25163004630}" type="presOf" srcId="{8134F6ED-9B49-441F-A6EA-D4D48B402F75}" destId="{621BF2F7-89C1-41A4-B839-7EB8D70DB632}" srcOrd="0" destOrd="0" presId="urn:microsoft.com/office/officeart/2005/8/layout/chevron2"/>
    <dgm:cxn modelId="{DE9800A3-5B27-45E5-9F7F-5837898F5534}" type="presParOf" srcId="{15FE9F5C-13C8-4823-9263-B967DCFF1BB2}" destId="{334B04B2-F32C-4F57-940C-A48AC389B8DB}" srcOrd="0" destOrd="0" presId="urn:microsoft.com/office/officeart/2005/8/layout/chevron2"/>
    <dgm:cxn modelId="{7656E341-E6CC-4D7E-AEC3-EDA052F5E8C2}" type="presParOf" srcId="{334B04B2-F32C-4F57-940C-A48AC389B8DB}" destId="{621BF2F7-89C1-41A4-B839-7EB8D70DB632}" srcOrd="0" destOrd="0" presId="urn:microsoft.com/office/officeart/2005/8/layout/chevron2"/>
    <dgm:cxn modelId="{B1C21051-651F-473C-A2EA-CC33C8C5789C}" type="presParOf" srcId="{334B04B2-F32C-4F57-940C-A48AC389B8DB}" destId="{2F61F8F7-5099-459C-9B04-B005A43A167E}" srcOrd="1" destOrd="0" presId="urn:microsoft.com/office/officeart/2005/8/layout/chevron2"/>
  </dgm:cxnLst>
  <dgm:bg/>
  <dgm:whole>
    <a:ln>
      <a:noFill/>
    </a:ln>
  </dgm:whole>
</dgm:dataModel>
</file>

<file path=ppt/diagrams/data13.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8134F6ED-9B49-441F-A6EA-D4D48B402F75}">
      <dgm:prSet phldrT="[Texto]" custT="1"/>
      <dgm:spPr>
        <a:solidFill>
          <a:srgbClr val="FF9900"/>
        </a:solidFill>
        <a:ln>
          <a:solidFill>
            <a:srgbClr val="FF9900"/>
          </a:solidFill>
        </a:ln>
      </dgm:spPr>
      <dgm:t>
        <a:bodyPr/>
        <a:lstStyle/>
        <a:p>
          <a:r>
            <a:rPr lang="es-VE" sz="2400" b="1" dirty="0" smtClean="0">
              <a:effectLst>
                <a:outerShdw blurRad="38100" dist="38100" dir="2700000" algn="tl">
                  <a:srgbClr val="C0C0C0"/>
                </a:outerShdw>
              </a:effectLst>
              <a:latin typeface="Arial" pitchFamily="34" charset="0"/>
              <a:cs typeface="Arial" pitchFamily="34" charset="0"/>
            </a:rPr>
            <a:t>1999</a:t>
          </a:r>
          <a:r>
            <a:rPr lang="es-VE" sz="2400" dirty="0" smtClean="0">
              <a:latin typeface="Arial" pitchFamily="34" charset="0"/>
              <a:cs typeface="Arial" pitchFamily="34" charset="0"/>
            </a:rPr>
            <a:t> </a:t>
          </a:r>
          <a:endParaRPr lang="es-VE" sz="2400" u="none" dirty="0"/>
        </a:p>
      </dgm:t>
    </dgm:pt>
    <dgm:pt modelId="{C9A3772E-C26C-4246-8A17-85DE89895788}" type="parTrans" cxnId="{0F0D07E7-E075-49C7-8320-16363FFDA01C}">
      <dgm:prSet/>
      <dgm:spPr/>
      <dgm:t>
        <a:bodyPr/>
        <a:lstStyle/>
        <a:p>
          <a:endParaRPr lang="es-VE"/>
        </a:p>
      </dgm:t>
    </dgm:pt>
    <dgm:pt modelId="{2FBFA2E6-A046-439E-954B-76B35959EFB1}" type="sibTrans" cxnId="{0F0D07E7-E075-49C7-8320-16363FFDA01C}">
      <dgm:prSet/>
      <dgm:spPr/>
      <dgm:t>
        <a:bodyPr/>
        <a:lstStyle/>
        <a:p>
          <a:endParaRPr lang="es-VE"/>
        </a:p>
      </dgm:t>
    </dgm:pt>
    <dgm:pt modelId="{26C74959-8BB5-4AA9-893C-9B69CBE17831}">
      <dgm:prSet custT="1"/>
      <dgm:spPr>
        <a:solidFill>
          <a:srgbClr val="FFFFCC">
            <a:alpha val="89804"/>
          </a:srgbClr>
        </a:solidFill>
        <a:ln>
          <a:solidFill>
            <a:srgbClr val="FF9900"/>
          </a:solidFill>
        </a:ln>
      </dgm:spPr>
      <dgm:t>
        <a:bodyPr/>
        <a:lstStyle/>
        <a:p>
          <a:pPr algn="just"/>
          <a:r>
            <a:rPr lang="es-VE" sz="1800" b="1" dirty="0" smtClean="0">
              <a:latin typeface="+mn-lt"/>
            </a:rPr>
            <a:t>En la </a:t>
          </a:r>
          <a:r>
            <a:rPr lang="es-VE" sz="2200" b="1" u="none" dirty="0" smtClean="0">
              <a:effectLst>
                <a:outerShdw blurRad="38100" dist="38100" dir="2700000" algn="tl">
                  <a:srgbClr val="000000">
                    <a:alpha val="43137"/>
                  </a:srgbClr>
                </a:outerShdw>
              </a:effectLst>
              <a:latin typeface="+mn-lt"/>
            </a:rPr>
            <a:t>CRBV</a:t>
          </a:r>
          <a:r>
            <a:rPr lang="es-VE" sz="1800" b="1" dirty="0" smtClean="0">
              <a:latin typeface="+mn-lt"/>
            </a:rPr>
            <a:t> se igualan los efectos de la Adopción con los de la Filiación (Artículo 75, Segundo Aparte).</a:t>
          </a:r>
          <a:endParaRPr lang="es-VE" sz="1800" b="1" dirty="0"/>
        </a:p>
      </dgm:t>
    </dgm:pt>
    <dgm:pt modelId="{52D92980-3FFF-401A-BCB4-65D5AB20CECC}" type="parTrans" cxnId="{DD88D89F-A998-4101-BD7E-63BAA29DA9C0}">
      <dgm:prSet/>
      <dgm:spPr/>
      <dgm:t>
        <a:bodyPr/>
        <a:lstStyle/>
        <a:p>
          <a:endParaRPr lang="es-VE"/>
        </a:p>
      </dgm:t>
    </dgm:pt>
    <dgm:pt modelId="{73E08A91-F75F-4E7E-A9D7-1E44E08D3183}" type="sibTrans" cxnId="{DD88D89F-A998-4101-BD7E-63BAA29DA9C0}">
      <dgm:prSet/>
      <dgm:spPr/>
      <dgm:t>
        <a:bodyPr/>
        <a:lstStyle/>
        <a:p>
          <a:endParaRPr lang="es-VE"/>
        </a:p>
      </dgm:t>
    </dgm:pt>
    <dgm:pt modelId="{2BF62858-BE81-460D-9E46-7C03E8787213}">
      <dgm:prSet custT="1"/>
      <dgm:spPr>
        <a:solidFill>
          <a:srgbClr val="FFFFCC">
            <a:alpha val="89804"/>
          </a:srgbClr>
        </a:solidFill>
        <a:ln>
          <a:solidFill>
            <a:srgbClr val="FF9900"/>
          </a:solidFill>
        </a:ln>
      </dgm:spPr>
      <dgm:t>
        <a:bodyPr/>
        <a:lstStyle/>
        <a:p>
          <a:pPr algn="just"/>
          <a:r>
            <a:rPr lang="es-VE" sz="1800" b="1" dirty="0" smtClean="0"/>
            <a:t>La </a:t>
          </a:r>
          <a:r>
            <a:rPr lang="es-VE" sz="2200" b="1" u="none" dirty="0" smtClean="0">
              <a:effectLst>
                <a:outerShdw blurRad="38100" dist="38100" dir="2700000" algn="tl">
                  <a:srgbClr val="000000">
                    <a:alpha val="43137"/>
                  </a:srgbClr>
                </a:outerShdw>
              </a:effectLst>
              <a:latin typeface="+mn-lt"/>
            </a:rPr>
            <a:t>CRBV </a:t>
          </a:r>
          <a:r>
            <a:rPr lang="es-VE" sz="1800" b="1" dirty="0" smtClean="0"/>
            <a:t>iguala las Uniones Estables de Hecho con el Matrimonio, en lo relacionado a los derechos. (Artículo 77)</a:t>
          </a:r>
          <a:endParaRPr lang="es-VE" sz="1800" b="1" dirty="0"/>
        </a:p>
      </dgm:t>
    </dgm:pt>
    <dgm:pt modelId="{44B66ED6-4B66-4F21-9FAA-4E14F42E2DF1}" type="parTrans" cxnId="{493F1133-FF61-43CF-A61E-C4C3174B5D15}">
      <dgm:prSet/>
      <dgm:spPr/>
      <dgm:t>
        <a:bodyPr/>
        <a:lstStyle/>
        <a:p>
          <a:endParaRPr lang="es-VE"/>
        </a:p>
      </dgm:t>
    </dgm:pt>
    <dgm:pt modelId="{BC7C6F63-6EFC-404B-A74E-8E6FCF5C188E}" type="sibTrans" cxnId="{493F1133-FF61-43CF-A61E-C4C3174B5D15}">
      <dgm:prSet/>
      <dgm:spPr/>
      <dgm:t>
        <a:bodyPr/>
        <a:lstStyle/>
        <a:p>
          <a:endParaRPr lang="es-VE"/>
        </a:p>
      </dgm:t>
    </dgm:pt>
    <dgm:pt modelId="{049C78F5-C3FB-4B5C-800D-A78309D41DC5}">
      <dgm:prSet custT="1"/>
      <dgm:spPr>
        <a:solidFill>
          <a:srgbClr val="FFFFCC">
            <a:alpha val="89804"/>
          </a:srgbClr>
        </a:solidFill>
        <a:ln>
          <a:solidFill>
            <a:srgbClr val="FF9900"/>
          </a:solidFill>
        </a:ln>
      </dgm:spPr>
      <dgm:t>
        <a:bodyPr/>
        <a:lstStyle/>
        <a:p>
          <a:pPr algn="just"/>
          <a:endParaRPr lang="es-VE" sz="1800" b="1" dirty="0"/>
        </a:p>
      </dgm:t>
    </dgm:pt>
    <dgm:pt modelId="{1E2B583B-C21E-424E-945C-5C1A6C8B21DF}" type="parTrans" cxnId="{2C98ED7A-51BB-4686-AC87-5C25C58D1183}">
      <dgm:prSet/>
      <dgm:spPr/>
      <dgm:t>
        <a:bodyPr/>
        <a:lstStyle/>
        <a:p>
          <a:endParaRPr lang="es-VE"/>
        </a:p>
      </dgm:t>
    </dgm:pt>
    <dgm:pt modelId="{B632AE5B-8238-4A71-8A05-C97D3E7F6FD2}" type="sibTrans" cxnId="{2C98ED7A-51BB-4686-AC87-5C25C58D118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334B04B2-F32C-4F57-940C-A48AC389B8DB}" type="pres">
      <dgm:prSet presAssocID="{8134F6ED-9B49-441F-A6EA-D4D48B402F75}" presName="composite" presStyleCnt="0"/>
      <dgm:spPr/>
    </dgm:pt>
    <dgm:pt modelId="{621BF2F7-89C1-41A4-B839-7EB8D70DB632}" type="pres">
      <dgm:prSet presAssocID="{8134F6ED-9B49-441F-A6EA-D4D48B402F75}" presName="parentText" presStyleLbl="alignNode1" presStyleIdx="0" presStyleCnt="1">
        <dgm:presLayoutVars>
          <dgm:chMax val="1"/>
          <dgm:bulletEnabled val="1"/>
        </dgm:presLayoutVars>
      </dgm:prSet>
      <dgm:spPr/>
      <dgm:t>
        <a:bodyPr/>
        <a:lstStyle/>
        <a:p>
          <a:endParaRPr lang="es-VE"/>
        </a:p>
      </dgm:t>
    </dgm:pt>
    <dgm:pt modelId="{2F61F8F7-5099-459C-9B04-B005A43A167E}" type="pres">
      <dgm:prSet presAssocID="{8134F6ED-9B49-441F-A6EA-D4D48B402F75}" presName="descendantText" presStyleLbl="alignAcc1" presStyleIdx="0" presStyleCnt="1">
        <dgm:presLayoutVars>
          <dgm:bulletEnabled val="1"/>
        </dgm:presLayoutVars>
      </dgm:prSet>
      <dgm:spPr/>
      <dgm:t>
        <a:bodyPr/>
        <a:lstStyle/>
        <a:p>
          <a:endParaRPr lang="es-VE"/>
        </a:p>
      </dgm:t>
    </dgm:pt>
  </dgm:ptLst>
  <dgm:cxnLst>
    <dgm:cxn modelId="{833E24D6-F090-468C-A363-590F480769A1}" type="presOf" srcId="{049C78F5-C3FB-4B5C-800D-A78309D41DC5}" destId="{2F61F8F7-5099-459C-9B04-B005A43A167E}" srcOrd="0" destOrd="1" presId="urn:microsoft.com/office/officeart/2005/8/layout/chevron2"/>
    <dgm:cxn modelId="{9337F027-2F81-4740-A349-9DC22B405AF3}" type="presOf" srcId="{2BF62858-BE81-460D-9E46-7C03E8787213}" destId="{2F61F8F7-5099-459C-9B04-B005A43A167E}" srcOrd="0" destOrd="2" presId="urn:microsoft.com/office/officeart/2005/8/layout/chevron2"/>
    <dgm:cxn modelId="{2C98ED7A-51BB-4686-AC87-5C25C58D1183}" srcId="{8134F6ED-9B49-441F-A6EA-D4D48B402F75}" destId="{049C78F5-C3FB-4B5C-800D-A78309D41DC5}" srcOrd="1" destOrd="0" parTransId="{1E2B583B-C21E-424E-945C-5C1A6C8B21DF}" sibTransId="{B632AE5B-8238-4A71-8A05-C97D3E7F6FD2}"/>
    <dgm:cxn modelId="{0F0D07E7-E075-49C7-8320-16363FFDA01C}" srcId="{E03582DE-B1B2-48F8-A742-A4A92CE82813}" destId="{8134F6ED-9B49-441F-A6EA-D4D48B402F75}" srcOrd="0" destOrd="0" parTransId="{C9A3772E-C26C-4246-8A17-85DE89895788}" sibTransId="{2FBFA2E6-A046-439E-954B-76B35959EFB1}"/>
    <dgm:cxn modelId="{C7E026C3-C7A1-432E-B91E-B6CD6BA2F5AA}" type="presOf" srcId="{E03582DE-B1B2-48F8-A742-A4A92CE82813}" destId="{15FE9F5C-13C8-4823-9263-B967DCFF1BB2}" srcOrd="0" destOrd="0" presId="urn:microsoft.com/office/officeart/2005/8/layout/chevron2"/>
    <dgm:cxn modelId="{DD88D89F-A998-4101-BD7E-63BAA29DA9C0}" srcId="{8134F6ED-9B49-441F-A6EA-D4D48B402F75}" destId="{26C74959-8BB5-4AA9-893C-9B69CBE17831}" srcOrd="0" destOrd="0" parTransId="{52D92980-3FFF-401A-BCB4-65D5AB20CECC}" sibTransId="{73E08A91-F75F-4E7E-A9D7-1E44E08D3183}"/>
    <dgm:cxn modelId="{493F1133-FF61-43CF-A61E-C4C3174B5D15}" srcId="{8134F6ED-9B49-441F-A6EA-D4D48B402F75}" destId="{2BF62858-BE81-460D-9E46-7C03E8787213}" srcOrd="2" destOrd="0" parTransId="{44B66ED6-4B66-4F21-9FAA-4E14F42E2DF1}" sibTransId="{BC7C6F63-6EFC-404B-A74E-8E6FCF5C188E}"/>
    <dgm:cxn modelId="{C93354B8-96E2-4B9F-8266-5842B160DE08}" type="presOf" srcId="{8134F6ED-9B49-441F-A6EA-D4D48B402F75}" destId="{621BF2F7-89C1-41A4-B839-7EB8D70DB632}" srcOrd="0" destOrd="0" presId="urn:microsoft.com/office/officeart/2005/8/layout/chevron2"/>
    <dgm:cxn modelId="{13F2929E-F15B-4BF0-AB73-B1A6948BBF5C}" type="presOf" srcId="{26C74959-8BB5-4AA9-893C-9B69CBE17831}" destId="{2F61F8F7-5099-459C-9B04-B005A43A167E}" srcOrd="0" destOrd="0" presId="urn:microsoft.com/office/officeart/2005/8/layout/chevron2"/>
    <dgm:cxn modelId="{C3A5A796-3D74-440D-8E8A-5552925EE79E}" type="presParOf" srcId="{15FE9F5C-13C8-4823-9263-B967DCFF1BB2}" destId="{334B04B2-F32C-4F57-940C-A48AC389B8DB}" srcOrd="0" destOrd="0" presId="urn:microsoft.com/office/officeart/2005/8/layout/chevron2"/>
    <dgm:cxn modelId="{51D75EED-EDA3-4E6F-9D99-988E2AA12A90}" type="presParOf" srcId="{334B04B2-F32C-4F57-940C-A48AC389B8DB}" destId="{621BF2F7-89C1-41A4-B839-7EB8D70DB632}" srcOrd="0" destOrd="0" presId="urn:microsoft.com/office/officeart/2005/8/layout/chevron2"/>
    <dgm:cxn modelId="{85208C36-7680-43E3-8083-9F942B8812C1}" type="presParOf" srcId="{334B04B2-F32C-4F57-940C-A48AC389B8DB}" destId="{2F61F8F7-5099-459C-9B04-B005A43A167E}" srcOrd="1" destOrd="0" presId="urn:microsoft.com/office/officeart/2005/8/layout/chevron2"/>
  </dgm:cxnLst>
  <dgm:bg/>
  <dgm:whole>
    <a:ln>
      <a:noFill/>
    </a:ln>
  </dgm:whole>
</dgm:dataModel>
</file>

<file path=ppt/diagrams/data14.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8134F6ED-9B49-441F-A6EA-D4D48B402F75}">
      <dgm:prSet phldrT="[Texto]" custT="1"/>
      <dgm:spPr>
        <a:solidFill>
          <a:srgbClr val="009900"/>
        </a:solidFill>
        <a:ln>
          <a:solidFill>
            <a:srgbClr val="009900"/>
          </a:solidFill>
        </a:ln>
      </dgm:spPr>
      <dgm:t>
        <a:bodyPr/>
        <a:lstStyle/>
        <a:p>
          <a:r>
            <a:rPr lang="es-VE" sz="2400" b="1" dirty="0" smtClean="0">
              <a:effectLst>
                <a:outerShdw blurRad="38100" dist="38100" dir="2700000" algn="tl">
                  <a:srgbClr val="C0C0C0"/>
                </a:outerShdw>
              </a:effectLst>
              <a:latin typeface="+mn-lt"/>
            </a:rPr>
            <a:t>20 de septiembre de 2007</a:t>
          </a:r>
          <a:r>
            <a:rPr lang="es-VE" sz="2400" dirty="0" smtClean="0">
              <a:latin typeface="+mn-lt"/>
            </a:rPr>
            <a:t> </a:t>
          </a:r>
          <a:endParaRPr lang="es-VE" sz="2400" u="none" dirty="0"/>
        </a:p>
      </dgm:t>
    </dgm:pt>
    <dgm:pt modelId="{C9A3772E-C26C-4246-8A17-85DE89895788}" type="parTrans" cxnId="{0F0D07E7-E075-49C7-8320-16363FFDA01C}">
      <dgm:prSet/>
      <dgm:spPr/>
      <dgm:t>
        <a:bodyPr/>
        <a:lstStyle/>
        <a:p>
          <a:endParaRPr lang="es-VE"/>
        </a:p>
      </dgm:t>
    </dgm:pt>
    <dgm:pt modelId="{2FBFA2E6-A046-439E-954B-76B35959EFB1}" type="sibTrans" cxnId="{0F0D07E7-E075-49C7-8320-16363FFDA01C}">
      <dgm:prSet/>
      <dgm:spPr/>
      <dgm:t>
        <a:bodyPr/>
        <a:lstStyle/>
        <a:p>
          <a:endParaRPr lang="es-VE"/>
        </a:p>
      </dgm:t>
    </dgm:pt>
    <dgm:pt modelId="{26C74959-8BB5-4AA9-893C-9B69CBE17831}">
      <dgm:prSet custT="1"/>
      <dgm:spPr>
        <a:solidFill>
          <a:srgbClr val="CCFFCC">
            <a:alpha val="89804"/>
          </a:srgbClr>
        </a:solidFill>
        <a:ln>
          <a:solidFill>
            <a:srgbClr val="009900"/>
          </a:solidFill>
        </a:ln>
      </dgm:spPr>
      <dgm:t>
        <a:bodyPr/>
        <a:lstStyle/>
        <a:p>
          <a:pPr marL="179388" indent="-179388" algn="just"/>
          <a:r>
            <a:rPr lang="es-VE" sz="2000" b="1" dirty="0" smtClean="0">
              <a:latin typeface="+mn-lt"/>
            </a:rPr>
            <a:t>Se promulga la </a:t>
          </a:r>
          <a:r>
            <a:rPr lang="es-VE" sz="2100" b="1" u="none" dirty="0" smtClean="0">
              <a:effectLst>
                <a:outerShdw blurRad="38100" dist="38100" dir="2700000" algn="tl">
                  <a:srgbClr val="000000">
                    <a:alpha val="43137"/>
                  </a:srgbClr>
                </a:outerShdw>
              </a:effectLst>
              <a:latin typeface="+mn-lt"/>
            </a:rPr>
            <a:t>Ley para la Protección de las Familias, la Maternidad y la </a:t>
          </a:r>
          <a:r>
            <a:rPr lang="es-VE" sz="2100" b="1" u="none" dirty="0" smtClean="0">
              <a:effectLst>
                <a:outerShdw blurRad="38100" dist="38100" dir="2700000" algn="tl">
                  <a:srgbClr val="000000">
                    <a:alpha val="43137"/>
                  </a:srgbClr>
                </a:outerShdw>
              </a:effectLst>
              <a:latin typeface="+mn-lt"/>
            </a:rPr>
            <a:t>Paternidad</a:t>
          </a:r>
          <a:r>
            <a:rPr lang="es-VE" sz="2000" b="1" dirty="0" smtClean="0">
              <a:latin typeface="+mn-lt"/>
            </a:rPr>
            <a:t>, </a:t>
          </a:r>
          <a:r>
            <a:rPr lang="es-VE" sz="2000" b="1" dirty="0" smtClean="0">
              <a:latin typeface="+mn-lt"/>
            </a:rPr>
            <a:t>la cual amplia el espectro jurídico en cuanto a la garantía y protección de los derechos relacionados con la identidad, el desarrollo de la personalidad, establecimiento del </a:t>
          </a:r>
          <a:r>
            <a:rPr lang="es-VE" sz="2000" b="1" dirty="0" smtClean="0">
              <a:latin typeface="+mn-lt"/>
            </a:rPr>
            <a:t>vínculo </a:t>
          </a:r>
          <a:r>
            <a:rPr lang="es-VE" sz="2000" b="1" dirty="0" err="1" smtClean="0">
              <a:latin typeface="+mn-lt"/>
            </a:rPr>
            <a:t>filiatorio</a:t>
          </a:r>
          <a:r>
            <a:rPr lang="es-VE" sz="2000" b="1" dirty="0" smtClean="0">
              <a:latin typeface="+mn-lt"/>
            </a:rPr>
            <a:t>, además del reconocimiento de los hijos e hijas.</a:t>
          </a:r>
          <a:endParaRPr lang="es-VE" sz="2000" b="1" dirty="0"/>
        </a:p>
      </dgm:t>
    </dgm:pt>
    <dgm:pt modelId="{52D92980-3FFF-401A-BCB4-65D5AB20CECC}" type="parTrans" cxnId="{DD88D89F-A998-4101-BD7E-63BAA29DA9C0}">
      <dgm:prSet/>
      <dgm:spPr/>
      <dgm:t>
        <a:bodyPr/>
        <a:lstStyle/>
        <a:p>
          <a:endParaRPr lang="es-VE"/>
        </a:p>
      </dgm:t>
    </dgm:pt>
    <dgm:pt modelId="{73E08A91-F75F-4E7E-A9D7-1E44E08D3183}" type="sibTrans" cxnId="{DD88D89F-A998-4101-BD7E-63BAA29DA9C0}">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334B04B2-F32C-4F57-940C-A48AC389B8DB}" type="pres">
      <dgm:prSet presAssocID="{8134F6ED-9B49-441F-A6EA-D4D48B402F75}" presName="composite" presStyleCnt="0"/>
      <dgm:spPr/>
    </dgm:pt>
    <dgm:pt modelId="{621BF2F7-89C1-41A4-B839-7EB8D70DB632}" type="pres">
      <dgm:prSet presAssocID="{8134F6ED-9B49-441F-A6EA-D4D48B402F75}" presName="parentText" presStyleLbl="alignNode1" presStyleIdx="0" presStyleCnt="1">
        <dgm:presLayoutVars>
          <dgm:chMax val="1"/>
          <dgm:bulletEnabled val="1"/>
        </dgm:presLayoutVars>
      </dgm:prSet>
      <dgm:spPr/>
      <dgm:t>
        <a:bodyPr/>
        <a:lstStyle/>
        <a:p>
          <a:endParaRPr lang="es-VE"/>
        </a:p>
      </dgm:t>
    </dgm:pt>
    <dgm:pt modelId="{2F61F8F7-5099-459C-9B04-B005A43A167E}" type="pres">
      <dgm:prSet presAssocID="{8134F6ED-9B49-441F-A6EA-D4D48B402F75}" presName="descendantText" presStyleLbl="alignAcc1" presStyleIdx="0" presStyleCnt="1">
        <dgm:presLayoutVars>
          <dgm:bulletEnabled val="1"/>
        </dgm:presLayoutVars>
      </dgm:prSet>
      <dgm:spPr/>
      <dgm:t>
        <a:bodyPr/>
        <a:lstStyle/>
        <a:p>
          <a:endParaRPr lang="es-VE"/>
        </a:p>
      </dgm:t>
    </dgm:pt>
  </dgm:ptLst>
  <dgm:cxnLst>
    <dgm:cxn modelId="{B6FEDC5B-02F2-4E5D-8E15-E70E11A381B9}" type="presOf" srcId="{26C74959-8BB5-4AA9-893C-9B69CBE17831}" destId="{2F61F8F7-5099-459C-9B04-B005A43A167E}" srcOrd="0" destOrd="0" presId="urn:microsoft.com/office/officeart/2005/8/layout/chevron2"/>
    <dgm:cxn modelId="{7068FADE-D7ED-43E9-9C22-6A68E173D762}" type="presOf" srcId="{E03582DE-B1B2-48F8-A742-A4A92CE82813}" destId="{15FE9F5C-13C8-4823-9263-B967DCFF1BB2}" srcOrd="0" destOrd="0" presId="urn:microsoft.com/office/officeart/2005/8/layout/chevron2"/>
    <dgm:cxn modelId="{7F81151F-6C15-4316-A88C-D7A6288F93CA}" type="presOf" srcId="{8134F6ED-9B49-441F-A6EA-D4D48B402F75}" destId="{621BF2F7-89C1-41A4-B839-7EB8D70DB632}" srcOrd="0" destOrd="0" presId="urn:microsoft.com/office/officeart/2005/8/layout/chevron2"/>
    <dgm:cxn modelId="{DD88D89F-A998-4101-BD7E-63BAA29DA9C0}" srcId="{8134F6ED-9B49-441F-A6EA-D4D48B402F75}" destId="{26C74959-8BB5-4AA9-893C-9B69CBE17831}" srcOrd="0" destOrd="0" parTransId="{52D92980-3FFF-401A-BCB4-65D5AB20CECC}" sibTransId="{73E08A91-F75F-4E7E-A9D7-1E44E08D3183}"/>
    <dgm:cxn modelId="{0F0D07E7-E075-49C7-8320-16363FFDA01C}" srcId="{E03582DE-B1B2-48F8-A742-A4A92CE82813}" destId="{8134F6ED-9B49-441F-A6EA-D4D48B402F75}" srcOrd="0" destOrd="0" parTransId="{C9A3772E-C26C-4246-8A17-85DE89895788}" sibTransId="{2FBFA2E6-A046-439E-954B-76B35959EFB1}"/>
    <dgm:cxn modelId="{5886A70D-6D20-4364-A97B-9162E88EE656}" type="presParOf" srcId="{15FE9F5C-13C8-4823-9263-B967DCFF1BB2}" destId="{334B04B2-F32C-4F57-940C-A48AC389B8DB}" srcOrd="0" destOrd="0" presId="urn:microsoft.com/office/officeart/2005/8/layout/chevron2"/>
    <dgm:cxn modelId="{1983A17B-E9F5-4502-B6A5-82CA4B3085F7}" type="presParOf" srcId="{334B04B2-F32C-4F57-940C-A48AC389B8DB}" destId="{621BF2F7-89C1-41A4-B839-7EB8D70DB632}" srcOrd="0" destOrd="0" presId="urn:microsoft.com/office/officeart/2005/8/layout/chevron2"/>
    <dgm:cxn modelId="{A2E0C0E9-3660-4C9C-8335-FEA4B05CA613}" type="presParOf" srcId="{334B04B2-F32C-4F57-940C-A48AC389B8DB}" destId="{2F61F8F7-5099-459C-9B04-B005A43A167E}" srcOrd="1" destOrd="0" presId="urn:microsoft.com/office/officeart/2005/8/layout/chevron2"/>
  </dgm:cxnLst>
  <dgm:bg/>
  <dgm:whole>
    <a:ln>
      <a:noFill/>
    </a:ln>
  </dgm:whole>
</dgm:dataModel>
</file>

<file path=ppt/diagrams/data15.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8134F6ED-9B49-441F-A6EA-D4D48B402F75}">
      <dgm:prSet phldrT="[Texto]" custT="1"/>
      <dgm:spPr>
        <a:solidFill>
          <a:srgbClr val="FF3300"/>
        </a:solidFill>
        <a:ln>
          <a:solidFill>
            <a:srgbClr val="FF3300"/>
          </a:solidFill>
        </a:ln>
      </dgm:spPr>
      <dgm:t>
        <a:bodyPr/>
        <a:lstStyle/>
        <a:p>
          <a:r>
            <a:rPr lang="es-VE" sz="2400" b="1" dirty="0" smtClean="0">
              <a:effectLst>
                <a:outerShdw blurRad="38100" dist="38100" dir="2700000" algn="tl">
                  <a:srgbClr val="C0C0C0"/>
                </a:outerShdw>
              </a:effectLst>
              <a:latin typeface="+mn-lt"/>
            </a:rPr>
            <a:t>10 de diciembre</a:t>
          </a:r>
        </a:p>
        <a:p>
          <a:r>
            <a:rPr lang="es-VE" sz="2400" b="1" dirty="0" smtClean="0">
              <a:effectLst>
                <a:outerShdw blurRad="38100" dist="38100" dir="2700000" algn="tl">
                  <a:srgbClr val="C0C0C0"/>
                </a:outerShdw>
              </a:effectLst>
              <a:latin typeface="+mn-lt"/>
            </a:rPr>
            <a:t>de 2007</a:t>
          </a:r>
          <a:endParaRPr lang="es-VE" sz="2400" u="none" dirty="0"/>
        </a:p>
      </dgm:t>
    </dgm:pt>
    <dgm:pt modelId="{C9A3772E-C26C-4246-8A17-85DE89895788}" type="parTrans" cxnId="{0F0D07E7-E075-49C7-8320-16363FFDA01C}">
      <dgm:prSet/>
      <dgm:spPr/>
      <dgm:t>
        <a:bodyPr/>
        <a:lstStyle/>
        <a:p>
          <a:endParaRPr lang="es-VE"/>
        </a:p>
      </dgm:t>
    </dgm:pt>
    <dgm:pt modelId="{2FBFA2E6-A046-439E-954B-76B35959EFB1}" type="sibTrans" cxnId="{0F0D07E7-E075-49C7-8320-16363FFDA01C}">
      <dgm:prSet/>
      <dgm:spPr/>
      <dgm:t>
        <a:bodyPr/>
        <a:lstStyle/>
        <a:p>
          <a:endParaRPr lang="es-VE"/>
        </a:p>
      </dgm:t>
    </dgm:pt>
    <dgm:pt modelId="{26C74959-8BB5-4AA9-893C-9B69CBE17831}">
      <dgm:prSet custT="1"/>
      <dgm:spPr>
        <a:solidFill>
          <a:srgbClr val="FFFFCC">
            <a:alpha val="89804"/>
          </a:srgbClr>
        </a:solidFill>
        <a:ln>
          <a:solidFill>
            <a:srgbClr val="FF3300"/>
          </a:solidFill>
        </a:ln>
      </dgm:spPr>
      <dgm:t>
        <a:bodyPr/>
        <a:lstStyle/>
        <a:p>
          <a:pPr algn="just"/>
          <a:r>
            <a:rPr lang="es-VE" sz="2000" b="1" dirty="0" smtClean="0">
              <a:latin typeface="+mn-lt"/>
            </a:rPr>
            <a:t>Se promulga la </a:t>
          </a:r>
          <a:r>
            <a:rPr lang="es-VE" sz="2200" b="1" u="none" dirty="0" smtClean="0">
              <a:effectLst>
                <a:outerShdw blurRad="38100" dist="38100" dir="2700000" algn="tl">
                  <a:srgbClr val="000000">
                    <a:alpha val="43137"/>
                  </a:srgbClr>
                </a:outerShdw>
              </a:effectLst>
              <a:latin typeface="+mn-lt"/>
            </a:rPr>
            <a:t>Ley Orgánica para la Protección del Niño, Niña y el Adolescente (LOPNNA)</a:t>
          </a:r>
          <a:r>
            <a:rPr lang="es-VE" sz="2000" b="1" dirty="0" smtClean="0">
              <a:latin typeface="+mn-lt"/>
            </a:rPr>
            <a:t>, la cual para la fecha se convierte en el instrumento jurídico que más desarrolla los derechos  y obligaciones relacionadas con el Estado Civil de las Personas, en este caso, de los Niños, Niñas y Adolescentes.</a:t>
          </a:r>
          <a:endParaRPr lang="es-VE" sz="2000" b="1" dirty="0"/>
        </a:p>
      </dgm:t>
    </dgm:pt>
    <dgm:pt modelId="{52D92980-3FFF-401A-BCB4-65D5AB20CECC}" type="parTrans" cxnId="{DD88D89F-A998-4101-BD7E-63BAA29DA9C0}">
      <dgm:prSet/>
      <dgm:spPr/>
      <dgm:t>
        <a:bodyPr/>
        <a:lstStyle/>
        <a:p>
          <a:endParaRPr lang="es-VE"/>
        </a:p>
      </dgm:t>
    </dgm:pt>
    <dgm:pt modelId="{73E08A91-F75F-4E7E-A9D7-1E44E08D3183}" type="sibTrans" cxnId="{DD88D89F-A998-4101-BD7E-63BAA29DA9C0}">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334B04B2-F32C-4F57-940C-A48AC389B8DB}" type="pres">
      <dgm:prSet presAssocID="{8134F6ED-9B49-441F-A6EA-D4D48B402F75}" presName="composite" presStyleCnt="0"/>
      <dgm:spPr/>
    </dgm:pt>
    <dgm:pt modelId="{621BF2F7-89C1-41A4-B839-7EB8D70DB632}" type="pres">
      <dgm:prSet presAssocID="{8134F6ED-9B49-441F-A6EA-D4D48B402F75}" presName="parentText" presStyleLbl="alignNode1" presStyleIdx="0" presStyleCnt="1">
        <dgm:presLayoutVars>
          <dgm:chMax val="1"/>
          <dgm:bulletEnabled val="1"/>
        </dgm:presLayoutVars>
      </dgm:prSet>
      <dgm:spPr/>
      <dgm:t>
        <a:bodyPr/>
        <a:lstStyle/>
        <a:p>
          <a:endParaRPr lang="es-VE"/>
        </a:p>
      </dgm:t>
    </dgm:pt>
    <dgm:pt modelId="{2F61F8F7-5099-459C-9B04-B005A43A167E}" type="pres">
      <dgm:prSet presAssocID="{8134F6ED-9B49-441F-A6EA-D4D48B402F75}" presName="descendantText" presStyleLbl="alignAcc1" presStyleIdx="0" presStyleCnt="1">
        <dgm:presLayoutVars>
          <dgm:bulletEnabled val="1"/>
        </dgm:presLayoutVars>
      </dgm:prSet>
      <dgm:spPr/>
      <dgm:t>
        <a:bodyPr/>
        <a:lstStyle/>
        <a:p>
          <a:endParaRPr lang="es-VE"/>
        </a:p>
      </dgm:t>
    </dgm:pt>
  </dgm:ptLst>
  <dgm:cxnLst>
    <dgm:cxn modelId="{D5AA418F-A012-4099-9FBC-2AF7F079FB46}" type="presOf" srcId="{E03582DE-B1B2-48F8-A742-A4A92CE82813}" destId="{15FE9F5C-13C8-4823-9263-B967DCFF1BB2}" srcOrd="0" destOrd="0" presId="urn:microsoft.com/office/officeart/2005/8/layout/chevron2"/>
    <dgm:cxn modelId="{F448A6D4-AC2B-458E-A7B7-E7ECB27F746A}" type="presOf" srcId="{8134F6ED-9B49-441F-A6EA-D4D48B402F75}" destId="{621BF2F7-89C1-41A4-B839-7EB8D70DB632}" srcOrd="0" destOrd="0" presId="urn:microsoft.com/office/officeart/2005/8/layout/chevron2"/>
    <dgm:cxn modelId="{B5FE4471-B783-4B35-99C1-401B2F280775}" type="presOf" srcId="{26C74959-8BB5-4AA9-893C-9B69CBE17831}" destId="{2F61F8F7-5099-459C-9B04-B005A43A167E}" srcOrd="0" destOrd="0" presId="urn:microsoft.com/office/officeart/2005/8/layout/chevron2"/>
    <dgm:cxn modelId="{0F0D07E7-E075-49C7-8320-16363FFDA01C}" srcId="{E03582DE-B1B2-48F8-A742-A4A92CE82813}" destId="{8134F6ED-9B49-441F-A6EA-D4D48B402F75}" srcOrd="0" destOrd="0" parTransId="{C9A3772E-C26C-4246-8A17-85DE89895788}" sibTransId="{2FBFA2E6-A046-439E-954B-76B35959EFB1}"/>
    <dgm:cxn modelId="{DD88D89F-A998-4101-BD7E-63BAA29DA9C0}" srcId="{8134F6ED-9B49-441F-A6EA-D4D48B402F75}" destId="{26C74959-8BB5-4AA9-893C-9B69CBE17831}" srcOrd="0" destOrd="0" parTransId="{52D92980-3FFF-401A-BCB4-65D5AB20CECC}" sibTransId="{73E08A91-F75F-4E7E-A9D7-1E44E08D3183}"/>
    <dgm:cxn modelId="{1A0B6991-928D-42F4-9D3B-F830F0C12F26}" type="presParOf" srcId="{15FE9F5C-13C8-4823-9263-B967DCFF1BB2}" destId="{334B04B2-F32C-4F57-940C-A48AC389B8DB}" srcOrd="0" destOrd="0" presId="urn:microsoft.com/office/officeart/2005/8/layout/chevron2"/>
    <dgm:cxn modelId="{3D94081F-7D19-4CF1-8692-9B836A3D44DA}" type="presParOf" srcId="{334B04B2-F32C-4F57-940C-A48AC389B8DB}" destId="{621BF2F7-89C1-41A4-B839-7EB8D70DB632}" srcOrd="0" destOrd="0" presId="urn:microsoft.com/office/officeart/2005/8/layout/chevron2"/>
    <dgm:cxn modelId="{4E4011F8-6A03-4F0B-8059-6DC23EFD5FEC}" type="presParOf" srcId="{334B04B2-F32C-4F57-940C-A48AC389B8DB}" destId="{2F61F8F7-5099-459C-9B04-B005A43A167E}" srcOrd="1" destOrd="0" presId="urn:microsoft.com/office/officeart/2005/8/layout/chevron2"/>
  </dgm:cxnLst>
  <dgm:bg/>
  <dgm:whole>
    <a:ln>
      <a:noFill/>
    </a:ln>
  </dgm:whole>
</dgm:dataModel>
</file>

<file path=ppt/diagrams/data16.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8134F6ED-9B49-441F-A6EA-D4D48B402F75}">
      <dgm:prSet phldrT="[Texto]" custT="1"/>
      <dgm:spPr>
        <a:solidFill>
          <a:srgbClr val="0000CC"/>
        </a:solidFill>
        <a:ln>
          <a:solidFill>
            <a:srgbClr val="0000CC"/>
          </a:solidFill>
        </a:ln>
      </dgm:spPr>
      <dgm:t>
        <a:bodyPr/>
        <a:lstStyle/>
        <a:p>
          <a:r>
            <a:rPr lang="es-VE" sz="2400" b="1" dirty="0" smtClean="0">
              <a:effectLst>
                <a:outerShdw blurRad="38100" dist="38100" dir="2700000" algn="tl">
                  <a:srgbClr val="C0C0C0"/>
                </a:outerShdw>
              </a:effectLst>
            </a:rPr>
            <a:t>15 de septiembre de 2009 </a:t>
          </a:r>
          <a:endParaRPr lang="es-VE" sz="2400" u="none" dirty="0"/>
        </a:p>
      </dgm:t>
    </dgm:pt>
    <dgm:pt modelId="{C9A3772E-C26C-4246-8A17-85DE89895788}" type="parTrans" cxnId="{0F0D07E7-E075-49C7-8320-16363FFDA01C}">
      <dgm:prSet/>
      <dgm:spPr/>
      <dgm:t>
        <a:bodyPr/>
        <a:lstStyle/>
        <a:p>
          <a:endParaRPr lang="es-VE"/>
        </a:p>
      </dgm:t>
    </dgm:pt>
    <dgm:pt modelId="{2FBFA2E6-A046-439E-954B-76B35959EFB1}" type="sibTrans" cxnId="{0F0D07E7-E075-49C7-8320-16363FFDA01C}">
      <dgm:prSet/>
      <dgm:spPr/>
      <dgm:t>
        <a:bodyPr/>
        <a:lstStyle/>
        <a:p>
          <a:endParaRPr lang="es-VE"/>
        </a:p>
      </dgm:t>
    </dgm:pt>
    <dgm:pt modelId="{26C74959-8BB5-4AA9-893C-9B69CBE17831}">
      <dgm:prSet custT="1"/>
      <dgm:spPr>
        <a:solidFill>
          <a:srgbClr val="CCECFF">
            <a:alpha val="89804"/>
          </a:srgbClr>
        </a:solidFill>
        <a:ln>
          <a:solidFill>
            <a:srgbClr val="0000CC"/>
          </a:solidFill>
        </a:ln>
      </dgm:spPr>
      <dgm:t>
        <a:bodyPr/>
        <a:lstStyle/>
        <a:p>
          <a:pPr algn="just"/>
          <a:r>
            <a:rPr lang="es-VE" sz="2100" b="1" dirty="0" smtClean="0"/>
            <a:t>Se produce la promulgación de la </a:t>
          </a:r>
          <a:r>
            <a:rPr lang="es-VE" sz="2300" b="1" dirty="0" smtClean="0">
              <a:effectLst>
                <a:outerShdw blurRad="38100" dist="38100" dir="2700000" algn="tl">
                  <a:srgbClr val="000000">
                    <a:alpha val="43137"/>
                  </a:srgbClr>
                </a:outerShdw>
              </a:effectLst>
            </a:rPr>
            <a:t>Ley Orgánica de Registro Civil (LORC)</a:t>
          </a:r>
          <a:r>
            <a:rPr lang="es-VE" sz="2100" b="1" dirty="0" smtClean="0"/>
            <a:t>, la cual se convierte en el instrumento  jurídico primario y especializado en lo que al estado civil de las personas se refiere.</a:t>
          </a:r>
          <a:endParaRPr lang="es-VE" sz="2100" b="1" dirty="0"/>
        </a:p>
      </dgm:t>
    </dgm:pt>
    <dgm:pt modelId="{52D92980-3FFF-401A-BCB4-65D5AB20CECC}" type="parTrans" cxnId="{DD88D89F-A998-4101-BD7E-63BAA29DA9C0}">
      <dgm:prSet/>
      <dgm:spPr/>
      <dgm:t>
        <a:bodyPr/>
        <a:lstStyle/>
        <a:p>
          <a:endParaRPr lang="es-VE"/>
        </a:p>
      </dgm:t>
    </dgm:pt>
    <dgm:pt modelId="{73E08A91-F75F-4E7E-A9D7-1E44E08D3183}" type="sibTrans" cxnId="{DD88D89F-A998-4101-BD7E-63BAA29DA9C0}">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334B04B2-F32C-4F57-940C-A48AC389B8DB}" type="pres">
      <dgm:prSet presAssocID="{8134F6ED-9B49-441F-A6EA-D4D48B402F75}" presName="composite" presStyleCnt="0"/>
      <dgm:spPr/>
    </dgm:pt>
    <dgm:pt modelId="{621BF2F7-89C1-41A4-B839-7EB8D70DB632}" type="pres">
      <dgm:prSet presAssocID="{8134F6ED-9B49-441F-A6EA-D4D48B402F75}" presName="parentText" presStyleLbl="alignNode1" presStyleIdx="0" presStyleCnt="1">
        <dgm:presLayoutVars>
          <dgm:chMax val="1"/>
          <dgm:bulletEnabled val="1"/>
        </dgm:presLayoutVars>
      </dgm:prSet>
      <dgm:spPr/>
      <dgm:t>
        <a:bodyPr/>
        <a:lstStyle/>
        <a:p>
          <a:endParaRPr lang="es-VE"/>
        </a:p>
      </dgm:t>
    </dgm:pt>
    <dgm:pt modelId="{2F61F8F7-5099-459C-9B04-B005A43A167E}" type="pres">
      <dgm:prSet presAssocID="{8134F6ED-9B49-441F-A6EA-D4D48B402F75}" presName="descendantText" presStyleLbl="alignAcc1" presStyleIdx="0" presStyleCnt="1">
        <dgm:presLayoutVars>
          <dgm:bulletEnabled val="1"/>
        </dgm:presLayoutVars>
      </dgm:prSet>
      <dgm:spPr/>
      <dgm:t>
        <a:bodyPr/>
        <a:lstStyle/>
        <a:p>
          <a:endParaRPr lang="es-VE"/>
        </a:p>
      </dgm:t>
    </dgm:pt>
  </dgm:ptLst>
  <dgm:cxnLst>
    <dgm:cxn modelId="{4AB11162-2FB5-4213-B9F2-4FA945779318}" type="presOf" srcId="{8134F6ED-9B49-441F-A6EA-D4D48B402F75}" destId="{621BF2F7-89C1-41A4-B839-7EB8D70DB632}" srcOrd="0" destOrd="0" presId="urn:microsoft.com/office/officeart/2005/8/layout/chevron2"/>
    <dgm:cxn modelId="{7CF2A109-5285-420C-B5ED-045992CDC14A}" type="presOf" srcId="{E03582DE-B1B2-48F8-A742-A4A92CE82813}" destId="{15FE9F5C-13C8-4823-9263-B967DCFF1BB2}" srcOrd="0" destOrd="0" presId="urn:microsoft.com/office/officeart/2005/8/layout/chevron2"/>
    <dgm:cxn modelId="{0F0D07E7-E075-49C7-8320-16363FFDA01C}" srcId="{E03582DE-B1B2-48F8-A742-A4A92CE82813}" destId="{8134F6ED-9B49-441F-A6EA-D4D48B402F75}" srcOrd="0" destOrd="0" parTransId="{C9A3772E-C26C-4246-8A17-85DE89895788}" sibTransId="{2FBFA2E6-A046-439E-954B-76B35959EFB1}"/>
    <dgm:cxn modelId="{DD88D89F-A998-4101-BD7E-63BAA29DA9C0}" srcId="{8134F6ED-9B49-441F-A6EA-D4D48B402F75}" destId="{26C74959-8BB5-4AA9-893C-9B69CBE17831}" srcOrd="0" destOrd="0" parTransId="{52D92980-3FFF-401A-BCB4-65D5AB20CECC}" sibTransId="{73E08A91-F75F-4E7E-A9D7-1E44E08D3183}"/>
    <dgm:cxn modelId="{D3E207E3-7D40-424D-A035-00594A0EFA72}" type="presOf" srcId="{26C74959-8BB5-4AA9-893C-9B69CBE17831}" destId="{2F61F8F7-5099-459C-9B04-B005A43A167E}" srcOrd="0" destOrd="0" presId="urn:microsoft.com/office/officeart/2005/8/layout/chevron2"/>
    <dgm:cxn modelId="{EE4189C4-450A-4ACE-9789-6824EA9F6251}" type="presParOf" srcId="{15FE9F5C-13C8-4823-9263-B967DCFF1BB2}" destId="{334B04B2-F32C-4F57-940C-A48AC389B8DB}" srcOrd="0" destOrd="0" presId="urn:microsoft.com/office/officeart/2005/8/layout/chevron2"/>
    <dgm:cxn modelId="{4652F335-7C07-4C76-9302-004ABC9D3833}" type="presParOf" srcId="{334B04B2-F32C-4F57-940C-A48AC389B8DB}" destId="{621BF2F7-89C1-41A4-B839-7EB8D70DB632}" srcOrd="0" destOrd="0" presId="urn:microsoft.com/office/officeart/2005/8/layout/chevron2"/>
    <dgm:cxn modelId="{010CD1B1-4429-4B6D-A461-70227A2C2FB8}" type="presParOf" srcId="{334B04B2-F32C-4F57-940C-A48AC389B8DB}" destId="{2F61F8F7-5099-459C-9B04-B005A43A167E}" srcOrd="1" destOrd="0" presId="urn:microsoft.com/office/officeart/2005/8/layout/chevron2"/>
  </dgm:cxnLst>
  <dgm:bg/>
  <dgm:whole>
    <a:ln>
      <a:noFill/>
    </a:ln>
  </dgm:whole>
</dgm:dataModel>
</file>

<file path=ppt/diagrams/data17.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AF96CB33-BD58-4382-B076-6AD787E17C39}">
      <dgm:prSet phldrT="[Texto]" custT="1"/>
      <dgm:spPr>
        <a:solidFill>
          <a:srgbClr val="0070C0"/>
        </a:solidFill>
      </dgm:spPr>
      <dgm:t>
        <a:bodyPr/>
        <a:lstStyle/>
        <a:p>
          <a:pPr algn="ctr"/>
          <a:r>
            <a:rPr lang="es-VE" sz="2400" b="1" u="sng" dirty="0" smtClean="0">
              <a:solidFill>
                <a:schemeClr val="bg1"/>
              </a:solidFill>
              <a:latin typeface="Arial Black" pitchFamily="34" charset="0"/>
            </a:rPr>
            <a:t>Objetivo</a:t>
          </a:r>
        </a:p>
        <a:p>
          <a:pPr algn="just"/>
          <a:r>
            <a:rPr lang="es-VE" sz="2300" b="1" dirty="0" smtClean="0">
              <a:solidFill>
                <a:schemeClr val="bg1"/>
              </a:solidFill>
            </a:rPr>
            <a:t>Regular la Competencia, Formación, Organización, Centralización de la Información, Supervisión y Control del Registro Civil.</a:t>
          </a:r>
          <a:endParaRPr lang="es-VE" sz="2300" b="1" dirty="0">
            <a:solidFill>
              <a:schemeClr val="bg1"/>
            </a:solidFill>
          </a:endParaRP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EA638E6F-DBE4-4A0A-8715-C5E3D171094D}">
      <dgm:prSet phldrT="[Texto]" custT="1"/>
      <dgm:spPr>
        <a:solidFill>
          <a:srgbClr val="FFC000"/>
        </a:solidFill>
      </dgm:spPr>
      <dgm:t>
        <a:bodyPr/>
        <a:lstStyle/>
        <a:p>
          <a:pPr algn="ctr"/>
          <a:r>
            <a:rPr lang="es-VE" sz="2400" b="1" u="sng" dirty="0" smtClean="0">
              <a:solidFill>
                <a:schemeClr val="bg1"/>
              </a:solidFill>
              <a:latin typeface="Arial Black" pitchFamily="34" charset="0"/>
            </a:rPr>
            <a:t>Finalidad</a:t>
          </a:r>
        </a:p>
        <a:p>
          <a:pPr algn="just"/>
          <a:r>
            <a:rPr lang="es-VE" sz="2300" b="1" dirty="0" smtClean="0">
              <a:solidFill>
                <a:schemeClr val="bg1"/>
              </a:solidFill>
            </a:rPr>
            <a:t>La Ley Orgánica de Registro Civil tiene por finalidad asegurar los derechos humanos a la Identidad Biológica e Identificación de todas las personas.</a:t>
          </a:r>
          <a:endParaRPr lang="es-VE" sz="2300" b="1" dirty="0">
            <a:solidFill>
              <a:schemeClr val="bg1"/>
            </a:solidFill>
          </a:endParaRP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2" custLinFactNeighborY="54875">
        <dgm:presLayoutVars>
          <dgm:chMax val="0"/>
          <dgm:bulletEnabled val="1"/>
        </dgm:presLayoutVars>
      </dgm:prSet>
      <dgm:spPr/>
      <dgm:t>
        <a:bodyPr/>
        <a:lstStyle/>
        <a:p>
          <a:endParaRPr lang="es-VE"/>
        </a:p>
      </dgm:t>
    </dgm:pt>
    <dgm:pt modelId="{C068EBA6-3A94-47B9-83D7-4A2B82BFABDF}" type="pres">
      <dgm:prSet presAssocID="{DA1DFAEF-CC35-4369-ADE5-E90BDBE2D91B}" presName="spacer" presStyleCnt="0"/>
      <dgm:spPr/>
    </dgm:pt>
    <dgm:pt modelId="{B0845342-DC9B-4F39-BEB4-1A3BE9504E72}" type="pres">
      <dgm:prSet presAssocID="{EA638E6F-DBE4-4A0A-8715-C5E3D171094D}" presName="parentText" presStyleLbl="node1" presStyleIdx="1" presStyleCnt="2" custLinFactY="10971" custLinFactNeighborY="100000">
        <dgm:presLayoutVars>
          <dgm:chMax val="0"/>
          <dgm:bulletEnabled val="1"/>
        </dgm:presLayoutVars>
      </dgm:prSet>
      <dgm:spPr/>
      <dgm:t>
        <a:bodyPr/>
        <a:lstStyle/>
        <a:p>
          <a:endParaRPr lang="es-VE"/>
        </a:p>
      </dgm:t>
    </dgm:pt>
  </dgm:ptLst>
  <dgm:cxnLst>
    <dgm:cxn modelId="{9BFC059C-5666-4E12-9B9F-BF532BE08BDC}" type="presOf" srcId="{AF96CB33-BD58-4382-B076-6AD787E17C39}" destId="{D7BE74BF-8EE5-446A-9162-1175E9CE8517}" srcOrd="0" destOrd="0" presId="urn:microsoft.com/office/officeart/2005/8/layout/vList2"/>
    <dgm:cxn modelId="{F869337D-3511-4A3E-8786-D8A9E4FB7458}" type="presOf" srcId="{93DCFA85-FF26-42CC-BFE1-38F03EF09BAA}" destId="{34A6C8AA-E1BE-4BC3-924C-94C3FE8FA0AA}" srcOrd="0" destOrd="0" presId="urn:microsoft.com/office/officeart/2005/8/layout/vList2"/>
    <dgm:cxn modelId="{2644C705-4B43-4E08-9EB3-42A3372B81F4}" srcId="{93DCFA85-FF26-42CC-BFE1-38F03EF09BAA}" destId="{AF96CB33-BD58-4382-B076-6AD787E17C39}" srcOrd="0" destOrd="0" parTransId="{599D5741-F114-46D4-975A-02F43893830E}" sibTransId="{DA1DFAEF-CC35-4369-ADE5-E90BDBE2D91B}"/>
    <dgm:cxn modelId="{901ED6C9-48DB-443C-9408-EDD24AF675AF}" srcId="{93DCFA85-FF26-42CC-BFE1-38F03EF09BAA}" destId="{EA638E6F-DBE4-4A0A-8715-C5E3D171094D}" srcOrd="1" destOrd="0" parTransId="{BC962308-CEC8-40AC-8A0F-B84B89650A7E}" sibTransId="{E0C99C22-C847-441D-8FCD-5D5F3EA0847E}"/>
    <dgm:cxn modelId="{E4DB5E5D-CAD0-47A1-A452-755931DBBCA2}" type="presOf" srcId="{EA638E6F-DBE4-4A0A-8715-C5E3D171094D}" destId="{B0845342-DC9B-4F39-BEB4-1A3BE9504E72}" srcOrd="0" destOrd="0" presId="urn:microsoft.com/office/officeart/2005/8/layout/vList2"/>
    <dgm:cxn modelId="{E0AFCCA3-056C-4429-A78D-F4951FDB8C19}" type="presParOf" srcId="{34A6C8AA-E1BE-4BC3-924C-94C3FE8FA0AA}" destId="{D7BE74BF-8EE5-446A-9162-1175E9CE8517}" srcOrd="0" destOrd="0" presId="urn:microsoft.com/office/officeart/2005/8/layout/vList2"/>
    <dgm:cxn modelId="{39E53CE7-3A70-4063-8DC7-21BFB6E04453}" type="presParOf" srcId="{34A6C8AA-E1BE-4BC3-924C-94C3FE8FA0AA}" destId="{C068EBA6-3A94-47B9-83D7-4A2B82BFABDF}" srcOrd="1" destOrd="0" presId="urn:microsoft.com/office/officeart/2005/8/layout/vList2"/>
    <dgm:cxn modelId="{49612B44-9611-471B-821B-9BBBCA69EE4A}" type="presParOf" srcId="{34A6C8AA-E1BE-4BC3-924C-94C3FE8FA0AA}" destId="{B0845342-DC9B-4F39-BEB4-1A3BE9504E72}" srcOrd="2"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VE"/>
        </a:p>
      </dgm:t>
    </dgm:pt>
    <dgm:pt modelId="{AF96CB33-BD58-4382-B076-6AD787E17C39}">
      <dgm:prSet phldrT="[Texto]" custT="1"/>
      <dgm:spPr>
        <a:solidFill>
          <a:srgbClr val="CC0000"/>
        </a:solidFill>
        <a:ln>
          <a:solidFill>
            <a:srgbClr val="C00000"/>
          </a:solidFill>
        </a:ln>
      </dgm:spPr>
      <dgm:t>
        <a:bodyPr/>
        <a:lstStyle/>
        <a:p>
          <a:pPr algn="just"/>
          <a:r>
            <a:rPr lang="es-VE" sz="2100" b="1" dirty="0" smtClean="0">
              <a:solidFill>
                <a:schemeClr val="bg1"/>
              </a:solidFill>
              <a:effectLst>
                <a:outerShdw blurRad="38100" dist="38100" dir="2700000" algn="tl">
                  <a:srgbClr val="000000">
                    <a:alpha val="43137"/>
                  </a:srgbClr>
                </a:outerShdw>
              </a:effectLst>
              <a:latin typeface="+mn-lt"/>
            </a:rPr>
            <a:t>Consagra el derecho a tener un nombre, nacionalidad y a ser identificados inmediatamente después de su nacimiento.</a:t>
          </a:r>
          <a:endParaRPr lang="es-VE" sz="2100" b="1" dirty="0">
            <a:solidFill>
              <a:schemeClr val="bg1"/>
            </a:solidFill>
            <a:effectLst>
              <a:outerShdw blurRad="38100" dist="38100" dir="2700000" algn="tl">
                <a:srgbClr val="000000">
                  <a:alpha val="43137"/>
                </a:srgbClr>
              </a:outerShdw>
            </a:effectLst>
          </a:endParaRP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EA638E6F-DBE4-4A0A-8715-C5E3D171094D}">
      <dgm:prSet phldrT="[Texto]" custT="1"/>
      <dgm:spPr>
        <a:ln>
          <a:solidFill>
            <a:srgbClr val="00B0F0"/>
          </a:solidFill>
        </a:ln>
      </dgm:spPr>
      <dgm:t>
        <a:bodyPr/>
        <a:lstStyle/>
        <a:p>
          <a:pPr algn="just"/>
          <a:r>
            <a:rPr lang="es-VE" sz="2100" b="1" dirty="0" smtClean="0">
              <a:solidFill>
                <a:schemeClr val="bg1"/>
              </a:solidFill>
              <a:effectLst>
                <a:outerShdw blurRad="38100" dist="38100" dir="2700000" algn="tl">
                  <a:srgbClr val="000000">
                    <a:alpha val="43137"/>
                  </a:srgbClr>
                </a:outerShdw>
              </a:effectLst>
              <a:latin typeface="+mn-lt"/>
            </a:rPr>
            <a:t>Precisa el derecho a estar inscrito o inscrita en el Registro Civil, estableciendo plazos para la declaración del nacimiento.</a:t>
          </a: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030E5568-217F-45E0-BA38-05F696D4E544}">
      <dgm:prSet phldrT="[Texto]" custT="1"/>
      <dgm:spPr>
        <a:solidFill>
          <a:srgbClr val="009900"/>
        </a:solidFill>
        <a:ln>
          <a:solidFill>
            <a:srgbClr val="009900"/>
          </a:solidFill>
        </a:ln>
      </dgm:spPr>
      <dgm:t>
        <a:bodyPr/>
        <a:lstStyle/>
        <a:p>
          <a:pPr algn="just"/>
          <a:r>
            <a:rPr lang="es-VE" sz="2100" b="1" dirty="0" smtClean="0">
              <a:solidFill>
                <a:schemeClr val="bg1"/>
              </a:solidFill>
              <a:effectLst>
                <a:outerShdw blurRad="38100" dist="38100" dir="2700000" algn="tl">
                  <a:srgbClr val="000000">
                    <a:alpha val="43137"/>
                  </a:srgbClr>
                </a:outerShdw>
              </a:effectLst>
              <a:latin typeface="+mn-lt"/>
            </a:rPr>
            <a:t>Establece la obligación del Estado </a:t>
          </a:r>
          <a:r>
            <a:rPr lang="es-VE" sz="2100" b="1" dirty="0" smtClean="0">
              <a:solidFill>
                <a:schemeClr val="bg1"/>
              </a:solidFill>
              <a:effectLst>
                <a:outerShdw blurRad="38100" dist="38100" dir="2700000" algn="tl">
                  <a:srgbClr val="000000">
                    <a:alpha val="43137"/>
                  </a:srgbClr>
                </a:outerShdw>
              </a:effectLst>
              <a:latin typeface="+mn-lt"/>
            </a:rPr>
            <a:t>relativa a la identificación en forma obligatoria y oportuna de </a:t>
          </a:r>
          <a:r>
            <a:rPr lang="es-VE" sz="2100" b="1" dirty="0" smtClean="0">
              <a:solidFill>
                <a:schemeClr val="bg1"/>
              </a:solidFill>
              <a:effectLst>
                <a:outerShdw blurRad="38100" dist="38100" dir="2700000" algn="tl">
                  <a:srgbClr val="000000">
                    <a:alpha val="43137"/>
                  </a:srgbClr>
                </a:outerShdw>
              </a:effectLst>
              <a:latin typeface="+mn-lt"/>
            </a:rPr>
            <a:t>los recién </a:t>
          </a:r>
          <a:r>
            <a:rPr lang="es-VE" sz="2100" b="1" dirty="0" smtClean="0">
              <a:solidFill>
                <a:schemeClr val="bg1"/>
              </a:solidFill>
              <a:effectLst>
                <a:outerShdw blurRad="38100" dist="38100" dir="2700000" algn="tl">
                  <a:srgbClr val="000000">
                    <a:alpha val="43137"/>
                  </a:srgbClr>
                </a:outerShdw>
              </a:effectLst>
              <a:latin typeface="+mn-lt"/>
            </a:rPr>
            <a:t>nacidos.</a:t>
          </a:r>
          <a:endParaRPr lang="es-VE" sz="2100" b="1" dirty="0" smtClean="0">
            <a:solidFill>
              <a:schemeClr val="bg1"/>
            </a:solidFill>
            <a:effectLst>
              <a:outerShdw blurRad="38100" dist="38100" dir="2700000" algn="tl">
                <a:srgbClr val="000000">
                  <a:alpha val="43137"/>
                </a:srgbClr>
              </a:outerShdw>
            </a:effectLst>
            <a:latin typeface="+mn-lt"/>
          </a:endParaRPr>
        </a:p>
      </dgm:t>
    </dgm:pt>
    <dgm:pt modelId="{466FF803-A7BB-47B1-90C5-61459C7ECB13}" type="parTrans" cxnId="{8599D8BC-B3F1-40B3-ADE9-5320A4C62487}">
      <dgm:prSet/>
      <dgm:spPr/>
      <dgm:t>
        <a:bodyPr/>
        <a:lstStyle/>
        <a:p>
          <a:endParaRPr lang="es-VE"/>
        </a:p>
      </dgm:t>
    </dgm:pt>
    <dgm:pt modelId="{F62E4526-FD9B-4184-9736-71EBD07C0908}" type="sibTrans" cxnId="{8599D8BC-B3F1-40B3-ADE9-5320A4C62487}">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3" custScaleY="113103" custLinFactY="-24138" custLinFactNeighborY="-100000">
        <dgm:presLayoutVars>
          <dgm:chMax val="0"/>
          <dgm:bulletEnabled val="1"/>
        </dgm:presLayoutVars>
      </dgm:prSet>
      <dgm:spPr/>
      <dgm:t>
        <a:bodyPr/>
        <a:lstStyle/>
        <a:p>
          <a:endParaRPr lang="es-VE"/>
        </a:p>
      </dgm:t>
    </dgm:pt>
    <dgm:pt modelId="{C068EBA6-3A94-47B9-83D7-4A2B82BFABDF}" type="pres">
      <dgm:prSet presAssocID="{DA1DFAEF-CC35-4369-ADE5-E90BDBE2D91B}" presName="spacer" presStyleCnt="0"/>
      <dgm:spPr/>
    </dgm:pt>
    <dgm:pt modelId="{C1FBD5D7-AA72-427D-927A-F6D367EEA309}" type="pres">
      <dgm:prSet presAssocID="{030E5568-217F-45E0-BA38-05F696D4E544}" presName="parentText" presStyleLbl="node1" presStyleIdx="1" presStyleCnt="3" custScaleY="111872" custLinFactNeighborY="-71336">
        <dgm:presLayoutVars>
          <dgm:chMax val="0"/>
          <dgm:bulletEnabled val="1"/>
        </dgm:presLayoutVars>
      </dgm:prSet>
      <dgm:spPr/>
      <dgm:t>
        <a:bodyPr/>
        <a:lstStyle/>
        <a:p>
          <a:endParaRPr lang="es-VE"/>
        </a:p>
      </dgm:t>
    </dgm:pt>
    <dgm:pt modelId="{3856D92A-AC38-4F68-9FE3-98D996A2AA03}" type="pres">
      <dgm:prSet presAssocID="{F62E4526-FD9B-4184-9736-71EBD07C0908}" presName="spacer" presStyleCnt="0"/>
      <dgm:spPr/>
    </dgm:pt>
    <dgm:pt modelId="{B0845342-DC9B-4F39-BEB4-1A3BE9504E72}" type="pres">
      <dgm:prSet presAssocID="{EA638E6F-DBE4-4A0A-8715-C5E3D171094D}" presName="parentText" presStyleLbl="node1" presStyleIdx="2" presStyleCnt="3" custScaleY="105703" custLinFactNeighborY="9388">
        <dgm:presLayoutVars>
          <dgm:chMax val="0"/>
          <dgm:bulletEnabled val="1"/>
        </dgm:presLayoutVars>
      </dgm:prSet>
      <dgm:spPr/>
      <dgm:t>
        <a:bodyPr/>
        <a:lstStyle/>
        <a:p>
          <a:endParaRPr lang="es-VE"/>
        </a:p>
      </dgm:t>
    </dgm:pt>
  </dgm:ptLst>
  <dgm:cxnLst>
    <dgm:cxn modelId="{4F58E479-AFDC-40ED-956C-89F82A981DD2}" type="presOf" srcId="{AF96CB33-BD58-4382-B076-6AD787E17C39}" destId="{D7BE74BF-8EE5-446A-9162-1175E9CE8517}" srcOrd="0" destOrd="0" presId="urn:microsoft.com/office/officeart/2005/8/layout/vList2"/>
    <dgm:cxn modelId="{1DA9E323-DDF4-4350-9616-EB294518EDA4}" type="presOf" srcId="{030E5568-217F-45E0-BA38-05F696D4E544}" destId="{C1FBD5D7-AA72-427D-927A-F6D367EEA309}" srcOrd="0" destOrd="0" presId="urn:microsoft.com/office/officeart/2005/8/layout/vList2"/>
    <dgm:cxn modelId="{8599D8BC-B3F1-40B3-ADE9-5320A4C62487}" srcId="{93DCFA85-FF26-42CC-BFE1-38F03EF09BAA}" destId="{030E5568-217F-45E0-BA38-05F696D4E544}" srcOrd="1" destOrd="0" parTransId="{466FF803-A7BB-47B1-90C5-61459C7ECB13}" sibTransId="{F62E4526-FD9B-4184-9736-71EBD07C0908}"/>
    <dgm:cxn modelId="{7A1F9AFC-553E-41AD-A949-2A3CDA392009}" type="presOf" srcId="{93DCFA85-FF26-42CC-BFE1-38F03EF09BAA}" destId="{34A6C8AA-E1BE-4BC3-924C-94C3FE8FA0AA}" srcOrd="0" destOrd="0" presId="urn:microsoft.com/office/officeart/2005/8/layout/vList2"/>
    <dgm:cxn modelId="{2644C705-4B43-4E08-9EB3-42A3372B81F4}" srcId="{93DCFA85-FF26-42CC-BFE1-38F03EF09BAA}" destId="{AF96CB33-BD58-4382-B076-6AD787E17C39}" srcOrd="0" destOrd="0" parTransId="{599D5741-F114-46D4-975A-02F43893830E}" sibTransId="{DA1DFAEF-CC35-4369-ADE5-E90BDBE2D91B}"/>
    <dgm:cxn modelId="{901ED6C9-48DB-443C-9408-EDD24AF675AF}" srcId="{93DCFA85-FF26-42CC-BFE1-38F03EF09BAA}" destId="{EA638E6F-DBE4-4A0A-8715-C5E3D171094D}" srcOrd="2" destOrd="0" parTransId="{BC962308-CEC8-40AC-8A0F-B84B89650A7E}" sibTransId="{E0C99C22-C847-441D-8FCD-5D5F3EA0847E}"/>
    <dgm:cxn modelId="{21B389D0-329B-464C-807A-54161F475949}" type="presOf" srcId="{EA638E6F-DBE4-4A0A-8715-C5E3D171094D}" destId="{B0845342-DC9B-4F39-BEB4-1A3BE9504E72}" srcOrd="0" destOrd="0" presId="urn:microsoft.com/office/officeart/2005/8/layout/vList2"/>
    <dgm:cxn modelId="{924693D4-C134-4B26-95B9-0E2009DB5EBA}" type="presParOf" srcId="{34A6C8AA-E1BE-4BC3-924C-94C3FE8FA0AA}" destId="{D7BE74BF-8EE5-446A-9162-1175E9CE8517}" srcOrd="0" destOrd="0" presId="urn:microsoft.com/office/officeart/2005/8/layout/vList2"/>
    <dgm:cxn modelId="{0F075958-AC97-4890-8E08-94A2AA964AA8}" type="presParOf" srcId="{34A6C8AA-E1BE-4BC3-924C-94C3FE8FA0AA}" destId="{C068EBA6-3A94-47B9-83D7-4A2B82BFABDF}" srcOrd="1" destOrd="0" presId="urn:microsoft.com/office/officeart/2005/8/layout/vList2"/>
    <dgm:cxn modelId="{4EC1B757-987E-4121-9A24-C1110A911B05}" type="presParOf" srcId="{34A6C8AA-E1BE-4BC3-924C-94C3FE8FA0AA}" destId="{C1FBD5D7-AA72-427D-927A-F6D367EEA309}" srcOrd="2" destOrd="0" presId="urn:microsoft.com/office/officeart/2005/8/layout/vList2"/>
    <dgm:cxn modelId="{74884330-3593-498E-8361-211420B00CFE}" type="presParOf" srcId="{34A6C8AA-E1BE-4BC3-924C-94C3FE8FA0AA}" destId="{3856D92A-AC38-4F68-9FE3-98D996A2AA03}" srcOrd="3" destOrd="0" presId="urn:microsoft.com/office/officeart/2005/8/layout/vList2"/>
    <dgm:cxn modelId="{929E5D09-13DC-446B-B524-9632C060692F}" type="presParOf" srcId="{34A6C8AA-E1BE-4BC3-924C-94C3FE8FA0AA}" destId="{B0845342-DC9B-4F39-BEB4-1A3BE9504E72}" srcOrd="4" destOrd="0" presId="urn:microsoft.com/office/officeart/2005/8/layout/vList2"/>
  </dgm:cxnLst>
  <dgm:bg>
    <a:noFill/>
  </dgm:bg>
  <dgm:whole/>
</dgm:dataModel>
</file>

<file path=ppt/diagrams/data19.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VE"/>
        </a:p>
      </dgm:t>
    </dgm:pt>
    <dgm:pt modelId="{2F37051F-9FC1-46EF-9490-8010675E901C}">
      <dgm:prSet phldrT="[Texto]" custT="1"/>
      <dgm:spPr>
        <a:solidFill>
          <a:srgbClr val="0070C0"/>
        </a:solidFill>
        <a:ln>
          <a:solidFill>
            <a:srgbClr val="0070C0"/>
          </a:solidFill>
        </a:ln>
      </dgm:spPr>
      <dgm:t>
        <a:bodyPr/>
        <a:lstStyle/>
        <a:p>
          <a:pPr algn="just"/>
          <a:r>
            <a:rPr lang="es-VE" sz="2100" b="1" dirty="0" smtClean="0">
              <a:solidFill>
                <a:schemeClr val="bg1"/>
              </a:solidFill>
              <a:effectLst>
                <a:outerShdw blurRad="38100" dist="38100" dir="2700000" algn="tl">
                  <a:srgbClr val="000000">
                    <a:alpha val="43137"/>
                  </a:srgbClr>
                </a:outerShdw>
              </a:effectLst>
              <a:latin typeface="+mn-lt"/>
            </a:rPr>
            <a:t>Determina el derecho que tienen los hijos e hijas a conocer a sus padres y promueve el Reconocimientos de los hijos e hijas. </a:t>
          </a:r>
        </a:p>
      </dgm:t>
    </dgm:pt>
    <dgm:pt modelId="{255A0766-DCCB-43D6-844E-B04344816344}" type="parTrans" cxnId="{B9EFA7BD-241D-4CA5-821E-7B12262C9BB2}">
      <dgm:prSet/>
      <dgm:spPr/>
      <dgm:t>
        <a:bodyPr/>
        <a:lstStyle/>
        <a:p>
          <a:endParaRPr lang="es-VE"/>
        </a:p>
      </dgm:t>
    </dgm:pt>
    <dgm:pt modelId="{707F6035-60B3-4D70-B89A-582C9BDC9DF8}" type="sibTrans" cxnId="{B9EFA7BD-241D-4CA5-821E-7B12262C9BB2}">
      <dgm:prSet/>
      <dgm:spPr/>
      <dgm:t>
        <a:bodyPr/>
        <a:lstStyle/>
        <a:p>
          <a:endParaRPr lang="es-VE"/>
        </a:p>
      </dgm:t>
    </dgm:pt>
    <dgm:pt modelId="{BD59E3B9-1D75-4130-B4AA-B1AFFD79FFCF}">
      <dgm:prSet phldrT="[Texto]" custT="1"/>
      <dgm:spPr>
        <a:solidFill>
          <a:srgbClr val="FF9900"/>
        </a:solidFill>
        <a:ln>
          <a:solidFill>
            <a:srgbClr val="FF9900"/>
          </a:solidFill>
        </a:ln>
      </dgm:spPr>
      <dgm:t>
        <a:bodyPr/>
        <a:lstStyle/>
        <a:p>
          <a:pPr algn="just"/>
          <a:r>
            <a:rPr lang="es-VE" sz="2100" b="1" dirty="0" smtClean="0">
              <a:solidFill>
                <a:schemeClr val="bg1"/>
              </a:solidFill>
              <a:effectLst>
                <a:outerShdw blurRad="38100" dist="38100" dir="2700000" algn="tl">
                  <a:srgbClr val="000000">
                    <a:alpha val="43137"/>
                  </a:srgbClr>
                </a:outerShdw>
              </a:effectLst>
              <a:latin typeface="+mn-lt"/>
            </a:rPr>
            <a:t>Dispone que los Centros, Instituciones y Servicios de Salud Públicos y Privados se obligan a llevar un registro de los nacimientos producidos.</a:t>
          </a:r>
        </a:p>
      </dgm:t>
    </dgm:pt>
    <dgm:pt modelId="{4751FAF2-8D1E-4A04-BA32-699175AF84A0}" type="parTrans" cxnId="{996BCC08-4E7E-4C06-90FA-10525E3217DD}">
      <dgm:prSet/>
      <dgm:spPr/>
      <dgm:t>
        <a:bodyPr/>
        <a:lstStyle/>
        <a:p>
          <a:endParaRPr lang="es-VE"/>
        </a:p>
      </dgm:t>
    </dgm:pt>
    <dgm:pt modelId="{51050A95-0D3B-48AD-88FE-34457A57916A}" type="sibTrans" cxnId="{996BCC08-4E7E-4C06-90FA-10525E3217DD}">
      <dgm:prSet/>
      <dgm:spPr/>
      <dgm:t>
        <a:bodyPr/>
        <a:lstStyle/>
        <a:p>
          <a:endParaRPr lang="es-VE"/>
        </a:p>
      </dgm:t>
    </dgm:pt>
    <dgm:pt modelId="{ED22D91C-EBC4-44CA-AF91-2477E21374D4}">
      <dgm:prSet phldrT="[Texto]" custT="1"/>
      <dgm:spPr>
        <a:solidFill>
          <a:schemeClr val="bg2">
            <a:lumMod val="75000"/>
          </a:schemeClr>
        </a:solidFill>
        <a:ln>
          <a:solidFill>
            <a:schemeClr val="bg2">
              <a:lumMod val="75000"/>
            </a:schemeClr>
          </a:solidFill>
        </a:ln>
      </dgm:spPr>
      <dgm:t>
        <a:bodyPr/>
        <a:lstStyle/>
        <a:p>
          <a:pPr algn="just"/>
          <a:r>
            <a:rPr lang="es-VE" sz="2100" b="1" dirty="0" smtClean="0">
              <a:solidFill>
                <a:schemeClr val="bg1"/>
              </a:solidFill>
              <a:effectLst>
                <a:outerShdw blurRad="38100" dist="38100" dir="2700000" algn="tl">
                  <a:srgbClr val="000000">
                    <a:alpha val="43137"/>
                  </a:srgbClr>
                </a:outerShdw>
              </a:effectLst>
              <a:latin typeface="+mn-lt"/>
            </a:rPr>
            <a:t>Ratifica la Gratuidad del Servicio de Registro Civil y el derecho a </a:t>
          </a:r>
          <a:r>
            <a:rPr lang="es-VE" sz="2100" b="1" dirty="0" smtClean="0">
              <a:solidFill>
                <a:schemeClr val="bg1"/>
              </a:solidFill>
              <a:effectLst>
                <a:outerShdw blurRad="38100" dist="38100" dir="2700000" algn="tl">
                  <a:srgbClr val="000000">
                    <a:alpha val="43137"/>
                  </a:srgbClr>
                </a:outerShdw>
              </a:effectLst>
              <a:latin typeface="+mn-lt"/>
            </a:rPr>
            <a:t>obtener </a:t>
          </a:r>
          <a:r>
            <a:rPr lang="es-VE" sz="2100" b="1" dirty="0" smtClean="0">
              <a:solidFill>
                <a:schemeClr val="bg1"/>
              </a:solidFill>
              <a:effectLst>
                <a:outerShdw blurRad="38100" dist="38100" dir="2700000" algn="tl">
                  <a:srgbClr val="000000">
                    <a:alpha val="43137"/>
                  </a:srgbClr>
                </a:outerShdw>
              </a:effectLst>
              <a:latin typeface="+mn-lt"/>
            </a:rPr>
            <a:t>documentos públicos que comprueben la identidad del niño, niña o adolescente.</a:t>
          </a:r>
        </a:p>
      </dgm:t>
    </dgm:pt>
    <dgm:pt modelId="{8BB59721-DAC4-4F5A-90FB-B274E6252ED3}" type="parTrans" cxnId="{D725AC89-BED9-4868-9772-48E25D0FE168}">
      <dgm:prSet/>
      <dgm:spPr/>
      <dgm:t>
        <a:bodyPr/>
        <a:lstStyle/>
        <a:p>
          <a:endParaRPr lang="es-VE"/>
        </a:p>
      </dgm:t>
    </dgm:pt>
    <dgm:pt modelId="{C1BE79B8-E73D-4589-AF8D-DAEA8AAFE13C}" type="sibTrans" cxnId="{D725AC89-BED9-4868-9772-48E25D0FE168}">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CDA82746-241B-4ADF-8365-AFB53937EF3D}" type="pres">
      <dgm:prSet presAssocID="{BD59E3B9-1D75-4130-B4AA-B1AFFD79FFCF}" presName="parentText" presStyleLbl="node1" presStyleIdx="0" presStyleCnt="3" custScaleY="106478" custLinFactNeighborY="32791">
        <dgm:presLayoutVars>
          <dgm:chMax val="0"/>
          <dgm:bulletEnabled val="1"/>
        </dgm:presLayoutVars>
      </dgm:prSet>
      <dgm:spPr/>
      <dgm:t>
        <a:bodyPr/>
        <a:lstStyle/>
        <a:p>
          <a:endParaRPr lang="es-VE"/>
        </a:p>
      </dgm:t>
    </dgm:pt>
    <dgm:pt modelId="{BA165033-6A05-4FFF-A2EC-79AB7340C568}" type="pres">
      <dgm:prSet presAssocID="{51050A95-0D3B-48AD-88FE-34457A57916A}" presName="spacer" presStyleCnt="0"/>
      <dgm:spPr/>
    </dgm:pt>
    <dgm:pt modelId="{4E1DEFE5-BC0A-46DD-AFD9-84D3AB71E634}" type="pres">
      <dgm:prSet presAssocID="{ED22D91C-EBC4-44CA-AF91-2477E21374D4}" presName="parentText" presStyleLbl="node1" presStyleIdx="1" presStyleCnt="3" custScaleY="123574" custLinFactNeighborY="54229">
        <dgm:presLayoutVars>
          <dgm:chMax val="0"/>
          <dgm:bulletEnabled val="1"/>
        </dgm:presLayoutVars>
      </dgm:prSet>
      <dgm:spPr/>
      <dgm:t>
        <a:bodyPr/>
        <a:lstStyle/>
        <a:p>
          <a:endParaRPr lang="es-VE"/>
        </a:p>
      </dgm:t>
    </dgm:pt>
    <dgm:pt modelId="{71C48321-C51C-460F-BE3D-6D2D0260461E}" type="pres">
      <dgm:prSet presAssocID="{C1BE79B8-E73D-4589-AF8D-DAEA8AAFE13C}" presName="spacer" presStyleCnt="0"/>
      <dgm:spPr/>
    </dgm:pt>
    <dgm:pt modelId="{95B1B5F7-A9E9-4EB8-95EC-0370BF1CEDA0}" type="pres">
      <dgm:prSet presAssocID="{2F37051F-9FC1-46EF-9490-8010675E901C}" presName="parentText" presStyleLbl="node1" presStyleIdx="2" presStyleCnt="3" custScaleY="114742" custLinFactNeighborY="42749">
        <dgm:presLayoutVars>
          <dgm:chMax val="0"/>
          <dgm:bulletEnabled val="1"/>
        </dgm:presLayoutVars>
      </dgm:prSet>
      <dgm:spPr/>
      <dgm:t>
        <a:bodyPr/>
        <a:lstStyle/>
        <a:p>
          <a:endParaRPr lang="es-VE"/>
        </a:p>
      </dgm:t>
    </dgm:pt>
  </dgm:ptLst>
  <dgm:cxnLst>
    <dgm:cxn modelId="{D725AC89-BED9-4868-9772-48E25D0FE168}" srcId="{93DCFA85-FF26-42CC-BFE1-38F03EF09BAA}" destId="{ED22D91C-EBC4-44CA-AF91-2477E21374D4}" srcOrd="1" destOrd="0" parTransId="{8BB59721-DAC4-4F5A-90FB-B274E6252ED3}" sibTransId="{C1BE79B8-E73D-4589-AF8D-DAEA8AAFE13C}"/>
    <dgm:cxn modelId="{996BCC08-4E7E-4C06-90FA-10525E3217DD}" srcId="{93DCFA85-FF26-42CC-BFE1-38F03EF09BAA}" destId="{BD59E3B9-1D75-4130-B4AA-B1AFFD79FFCF}" srcOrd="0" destOrd="0" parTransId="{4751FAF2-8D1E-4A04-BA32-699175AF84A0}" sibTransId="{51050A95-0D3B-48AD-88FE-34457A57916A}"/>
    <dgm:cxn modelId="{DDCFBE4B-7D46-4D7A-A235-A836C973D8C5}" type="presOf" srcId="{BD59E3B9-1D75-4130-B4AA-B1AFFD79FFCF}" destId="{CDA82746-241B-4ADF-8365-AFB53937EF3D}" srcOrd="0" destOrd="0" presId="urn:microsoft.com/office/officeart/2005/8/layout/vList2"/>
    <dgm:cxn modelId="{184282DC-CE3C-4DD9-BE5D-62F9BD622FFA}" type="presOf" srcId="{2F37051F-9FC1-46EF-9490-8010675E901C}" destId="{95B1B5F7-A9E9-4EB8-95EC-0370BF1CEDA0}" srcOrd="0" destOrd="0" presId="urn:microsoft.com/office/officeart/2005/8/layout/vList2"/>
    <dgm:cxn modelId="{B9EFA7BD-241D-4CA5-821E-7B12262C9BB2}" srcId="{93DCFA85-FF26-42CC-BFE1-38F03EF09BAA}" destId="{2F37051F-9FC1-46EF-9490-8010675E901C}" srcOrd="2" destOrd="0" parTransId="{255A0766-DCCB-43D6-844E-B04344816344}" sibTransId="{707F6035-60B3-4D70-B89A-582C9BDC9DF8}"/>
    <dgm:cxn modelId="{59D1B31A-A7B9-4061-86B7-19928D444472}" type="presOf" srcId="{93DCFA85-FF26-42CC-BFE1-38F03EF09BAA}" destId="{34A6C8AA-E1BE-4BC3-924C-94C3FE8FA0AA}" srcOrd="0" destOrd="0" presId="urn:microsoft.com/office/officeart/2005/8/layout/vList2"/>
    <dgm:cxn modelId="{6FFEC679-A5EE-4317-80B7-931E3658947C}" type="presOf" srcId="{ED22D91C-EBC4-44CA-AF91-2477E21374D4}" destId="{4E1DEFE5-BC0A-46DD-AFD9-84D3AB71E634}" srcOrd="0" destOrd="0" presId="urn:microsoft.com/office/officeart/2005/8/layout/vList2"/>
    <dgm:cxn modelId="{B8208AE8-9B7E-443B-87A4-46CDE3AA0ED5}" type="presParOf" srcId="{34A6C8AA-E1BE-4BC3-924C-94C3FE8FA0AA}" destId="{CDA82746-241B-4ADF-8365-AFB53937EF3D}" srcOrd="0" destOrd="0" presId="urn:microsoft.com/office/officeart/2005/8/layout/vList2"/>
    <dgm:cxn modelId="{DEE27985-79A9-49F2-8D08-E10EABE7867C}" type="presParOf" srcId="{34A6C8AA-E1BE-4BC3-924C-94C3FE8FA0AA}" destId="{BA165033-6A05-4FFF-A2EC-79AB7340C568}" srcOrd="1" destOrd="0" presId="urn:microsoft.com/office/officeart/2005/8/layout/vList2"/>
    <dgm:cxn modelId="{0C5B9F39-6A19-4462-A495-2070D1BE875C}" type="presParOf" srcId="{34A6C8AA-E1BE-4BC3-924C-94C3FE8FA0AA}" destId="{4E1DEFE5-BC0A-46DD-AFD9-84D3AB71E634}" srcOrd="2" destOrd="0" presId="urn:microsoft.com/office/officeart/2005/8/layout/vList2"/>
    <dgm:cxn modelId="{765BDE88-943C-40CD-8D14-4D80518BC4BB}" type="presParOf" srcId="{34A6C8AA-E1BE-4BC3-924C-94C3FE8FA0AA}" destId="{71C48321-C51C-460F-BE3D-6D2D0260461E}" srcOrd="3" destOrd="0" presId="urn:microsoft.com/office/officeart/2005/8/layout/vList2"/>
    <dgm:cxn modelId="{BB6D433A-F733-4F9C-9F5B-0DEFE33820EB}" type="presParOf" srcId="{34A6C8AA-E1BE-4BC3-924C-94C3FE8FA0AA}" destId="{95B1B5F7-A9E9-4EB8-95EC-0370BF1CEDA0}" srcOrd="4" destOrd="0" presId="urn:microsoft.com/office/officeart/2005/8/layout/vList2"/>
  </dgm:cxnLst>
  <dgm:bg>
    <a:noFill/>
  </dgm:bg>
  <dgm:whole/>
</dgm:dataModel>
</file>

<file path=ppt/diagrams/data2.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0000CC"/>
        </a:solidFill>
        <a:ln>
          <a:solidFill>
            <a:srgbClr val="0000CC"/>
          </a:solidFill>
        </a:ln>
      </dgm:spPr>
      <dgm:t>
        <a:bodyPr/>
        <a:lstStyle/>
        <a:p>
          <a:r>
            <a:rPr lang="es-VE" sz="2400" b="1" u="none" dirty="0" smtClean="0">
              <a:latin typeface="Arial" pitchFamily="34" charset="0"/>
              <a:cs typeface="Arial" pitchFamily="34" charset="0"/>
            </a:rPr>
            <a:t>22 de mayo</a:t>
          </a:r>
        </a:p>
        <a:p>
          <a:r>
            <a:rPr lang="es-VE" sz="2400" b="1" u="none" dirty="0" smtClean="0">
              <a:latin typeface="Arial" pitchFamily="34" charset="0"/>
              <a:cs typeface="Arial" pitchFamily="34" charset="0"/>
            </a:rPr>
            <a:t>de 1826</a:t>
          </a:r>
          <a:r>
            <a:rPr lang="es-VE" sz="2400" u="none" dirty="0" smtClean="0">
              <a:latin typeface="Arial" pitchFamily="34" charset="0"/>
              <a:cs typeface="Arial" pitchFamily="34" charset="0"/>
            </a:rPr>
            <a:t> </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chemeClr val="accent5">
            <a:lumMod val="90000"/>
          </a:schemeClr>
        </a:solidFill>
        <a:ln>
          <a:solidFill>
            <a:srgbClr val="0000CC"/>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latin typeface="+mn-lt"/>
              <a:cs typeface="Arial" pitchFamily="34" charset="0"/>
            </a:rPr>
            <a:t>A través de una Ley que incorporó a la Hacienda Pública las anotaciones de hipotecas, se visualiza el interés de constituir o establecer un Registro de Estado Civil, ya que en la misma se ordena la creación de oficinas que llevarían las anotaciones o registros</a:t>
          </a:r>
          <a:r>
            <a:rPr lang="es-VE" sz="2100" b="1" dirty="0" smtClean="0">
              <a:latin typeface="+mn-lt"/>
              <a:cs typeface="Arial" charset="0"/>
            </a:rPr>
            <a:t>.</a:t>
          </a: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8324064A-4877-4815-A086-5CBD3779DA73}" srcId="{0A1BF65F-EFF2-4FC5-8C0E-B14F9272FD30}" destId="{537C16BE-92E8-4AC4-A261-5DC126328E22}" srcOrd="0" destOrd="0" parTransId="{84E6DFF0-38C1-4604-B98F-483C12D82BA1}" sibTransId="{ECD28A07-63A4-4F87-8002-B6C5B92CA56E}"/>
    <dgm:cxn modelId="{45AA578C-0B7C-4E6A-9688-98A0B0AFF516}" srcId="{E03582DE-B1B2-48F8-A742-A4A92CE82813}" destId="{0A1BF65F-EFF2-4FC5-8C0E-B14F9272FD30}" srcOrd="0" destOrd="0" parTransId="{99324C2F-BE91-4A8E-BCCF-19977BDB3278}" sibTransId="{AF84D6AA-8185-490E-A801-F8AE1CE108A1}"/>
    <dgm:cxn modelId="{5B2A32B3-9003-451C-896B-0AF6D6C4ABB7}" type="presOf" srcId="{537C16BE-92E8-4AC4-A261-5DC126328E22}" destId="{49577E6D-60CB-4F2B-82C9-62DC9835608C}" srcOrd="0" destOrd="0" presId="urn:microsoft.com/office/officeart/2005/8/layout/chevron2"/>
    <dgm:cxn modelId="{56917761-BDFB-4164-BF2F-63159D6175F1}" type="presOf" srcId="{0A1BF65F-EFF2-4FC5-8C0E-B14F9272FD30}" destId="{CAFF40DF-1F61-408E-B9FC-F2D153052BDD}" srcOrd="0" destOrd="0" presId="urn:microsoft.com/office/officeart/2005/8/layout/chevron2"/>
    <dgm:cxn modelId="{0C2E309D-5BF6-4F02-8610-1D8EDE20954F}" type="presOf" srcId="{E03582DE-B1B2-48F8-A742-A4A92CE82813}" destId="{15FE9F5C-13C8-4823-9263-B967DCFF1BB2}" srcOrd="0" destOrd="0" presId="urn:microsoft.com/office/officeart/2005/8/layout/chevron2"/>
    <dgm:cxn modelId="{4CDC4785-6619-4C3E-8AD3-B4FA3FEB8A97}" type="presParOf" srcId="{15FE9F5C-13C8-4823-9263-B967DCFF1BB2}" destId="{BD7EBCF7-4C74-4D1A-9CA9-40A39C5D603C}" srcOrd="0" destOrd="0" presId="urn:microsoft.com/office/officeart/2005/8/layout/chevron2"/>
    <dgm:cxn modelId="{CF2CDD44-2B71-4859-89B4-A0E554116D2F}" type="presParOf" srcId="{BD7EBCF7-4C74-4D1A-9CA9-40A39C5D603C}" destId="{CAFF40DF-1F61-408E-B9FC-F2D153052BDD}" srcOrd="0" destOrd="0" presId="urn:microsoft.com/office/officeart/2005/8/layout/chevron2"/>
    <dgm:cxn modelId="{D7A0A2BC-65BB-4DAC-B937-E8F64F5AD097}" type="presParOf" srcId="{BD7EBCF7-4C74-4D1A-9CA9-40A39C5D603C}" destId="{49577E6D-60CB-4F2B-82C9-62DC9835608C}" srcOrd="1" destOrd="0" presId="urn:microsoft.com/office/officeart/2005/8/layout/chevron2"/>
  </dgm:cxnLst>
  <dgm:bg/>
  <dgm:whole>
    <a:ln>
      <a:solidFill>
        <a:srgbClr val="C00000"/>
      </a:solidFill>
    </a:ln>
  </dgm:whole>
</dgm:dataModel>
</file>

<file path=ppt/diagrams/data20.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2F37051F-9FC1-46EF-9490-8010675E901C}">
      <dgm:prSet phldrT="[Texto]" custT="1"/>
      <dgm:spPr>
        <a:solidFill>
          <a:srgbClr val="009900"/>
        </a:solidFill>
        <a:ln>
          <a:solidFill>
            <a:srgbClr val="009900"/>
          </a:solidFill>
        </a:ln>
      </dgm:spPr>
      <dgm:t>
        <a:bodyPr/>
        <a:lstStyle/>
        <a:p>
          <a:r>
            <a:rPr lang="es-VE" sz="2000" b="1" dirty="0" smtClean="0">
              <a:effectLst>
                <a:outerShdw blurRad="38100" dist="38100" dir="2700000" algn="tl">
                  <a:srgbClr val="000000">
                    <a:alpha val="43137"/>
                  </a:srgbClr>
                </a:outerShdw>
              </a:effectLst>
            </a:rPr>
            <a:t>De igual forma, establece la Creación de un Sistema Nacional de Registro Civil automatizado que se constituirá en la fuente </a:t>
          </a:r>
          <a:r>
            <a:rPr lang="es-VE" sz="2000" b="1" dirty="0" smtClean="0">
              <a:effectLst>
                <a:outerShdw blurRad="38100" dist="38100" dir="2700000" algn="tl">
                  <a:srgbClr val="000000">
                    <a:alpha val="43137"/>
                  </a:srgbClr>
                </a:outerShdw>
              </a:effectLst>
            </a:rPr>
            <a:t>de Información </a:t>
          </a:r>
          <a:r>
            <a:rPr lang="es-VE" sz="2000" b="1" dirty="0" smtClean="0">
              <a:effectLst>
                <a:outerShdw blurRad="38100" dist="38100" dir="2700000" algn="tl">
                  <a:srgbClr val="000000">
                    <a:alpha val="43137"/>
                  </a:srgbClr>
                </a:outerShdw>
              </a:effectLst>
            </a:rPr>
            <a:t>para planificar políticas públicas que facilitan el desarrollo de la Nación.</a:t>
          </a:r>
        </a:p>
      </dgm:t>
    </dgm:pt>
    <dgm:pt modelId="{255A0766-DCCB-43D6-844E-B04344816344}" type="parTrans" cxnId="{B9EFA7BD-241D-4CA5-821E-7B12262C9BB2}">
      <dgm:prSet/>
      <dgm:spPr/>
      <dgm:t>
        <a:bodyPr/>
        <a:lstStyle/>
        <a:p>
          <a:endParaRPr lang="es-VE"/>
        </a:p>
      </dgm:t>
    </dgm:pt>
    <dgm:pt modelId="{707F6035-60B3-4D70-B89A-582C9BDC9DF8}" type="sibTrans" cxnId="{B9EFA7BD-241D-4CA5-821E-7B12262C9BB2}">
      <dgm:prSet/>
      <dgm:spPr/>
      <dgm:t>
        <a:bodyPr/>
        <a:lstStyle/>
        <a:p>
          <a:endParaRPr lang="es-VE"/>
        </a:p>
      </dgm:t>
    </dgm:pt>
    <dgm:pt modelId="{BD59E3B9-1D75-4130-B4AA-B1AFFD79FFCF}">
      <dgm:prSet phldrT="[Texto]" custT="1"/>
      <dgm:spPr>
        <a:solidFill>
          <a:srgbClr val="0000CC"/>
        </a:solidFill>
        <a:ln>
          <a:solidFill>
            <a:srgbClr val="0000CC"/>
          </a:solidFill>
        </a:ln>
      </dgm:spPr>
      <dgm:t>
        <a:bodyPr/>
        <a:lstStyle/>
        <a:p>
          <a:r>
            <a:rPr lang="es-VE" sz="2000" b="1" dirty="0" smtClean="0">
              <a:effectLst>
                <a:outerShdw blurRad="38100" dist="38100" dir="2700000" algn="tl">
                  <a:srgbClr val="000000">
                    <a:alpha val="43137"/>
                  </a:srgbClr>
                </a:outerShdw>
              </a:effectLst>
            </a:rPr>
            <a:t>El Registro Civil es consagrado como un SERVICIO PÚBLICO ESENCIAL y GRATUITO, siendo su actividad de carácter regular, continua, ininterrumpida y orientada al servicio de las personas.</a:t>
          </a:r>
        </a:p>
      </dgm:t>
    </dgm:pt>
    <dgm:pt modelId="{4751FAF2-8D1E-4A04-BA32-699175AF84A0}" type="parTrans" cxnId="{996BCC08-4E7E-4C06-90FA-10525E3217DD}">
      <dgm:prSet/>
      <dgm:spPr/>
      <dgm:t>
        <a:bodyPr/>
        <a:lstStyle/>
        <a:p>
          <a:endParaRPr lang="es-VE"/>
        </a:p>
      </dgm:t>
    </dgm:pt>
    <dgm:pt modelId="{51050A95-0D3B-48AD-88FE-34457A57916A}" type="sibTrans" cxnId="{996BCC08-4E7E-4C06-90FA-10525E3217DD}">
      <dgm:prSet/>
      <dgm:spPr/>
      <dgm:t>
        <a:bodyPr/>
        <a:lstStyle/>
        <a:p>
          <a:endParaRPr lang="es-VE"/>
        </a:p>
      </dgm:t>
    </dgm:pt>
    <dgm:pt modelId="{ED22D91C-EBC4-44CA-AF91-2477E21374D4}">
      <dgm:prSet phldrT="[Texto]" custT="1"/>
      <dgm:spPr>
        <a:solidFill>
          <a:srgbClr val="FF0000"/>
        </a:solidFill>
        <a:ln>
          <a:solidFill>
            <a:srgbClr val="FF0000"/>
          </a:solidFill>
        </a:ln>
      </dgm:spPr>
      <dgm:t>
        <a:bodyPr/>
        <a:lstStyle/>
        <a:p>
          <a:r>
            <a:rPr lang="es-VE" sz="2000" b="1" dirty="0" smtClean="0">
              <a:effectLst>
                <a:outerShdw blurRad="38100" dist="38100" dir="2700000" algn="tl">
                  <a:srgbClr val="000000">
                    <a:alpha val="43137"/>
                  </a:srgbClr>
                </a:outerShdw>
              </a:effectLst>
            </a:rPr>
            <a:t>Establece  los actos y hechos jurídicos susceptibles de ser registrados, los cuales van desde el nacimiento hasta la defunción, entre otros.</a:t>
          </a:r>
        </a:p>
      </dgm:t>
    </dgm:pt>
    <dgm:pt modelId="{8BB59721-DAC4-4F5A-90FB-B274E6252ED3}" type="parTrans" cxnId="{D725AC89-BED9-4868-9772-48E25D0FE168}">
      <dgm:prSet/>
      <dgm:spPr/>
      <dgm:t>
        <a:bodyPr/>
        <a:lstStyle/>
        <a:p>
          <a:endParaRPr lang="es-VE"/>
        </a:p>
      </dgm:t>
    </dgm:pt>
    <dgm:pt modelId="{C1BE79B8-E73D-4589-AF8D-DAEA8AAFE13C}" type="sibTrans" cxnId="{D725AC89-BED9-4868-9772-48E25D0FE168}">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CDA82746-241B-4ADF-8365-AFB53937EF3D}" type="pres">
      <dgm:prSet presAssocID="{BD59E3B9-1D75-4130-B4AA-B1AFFD79FFCF}" presName="parentText" presStyleLbl="node1" presStyleIdx="0" presStyleCnt="3" custScaleY="85716">
        <dgm:presLayoutVars>
          <dgm:chMax val="0"/>
          <dgm:bulletEnabled val="1"/>
        </dgm:presLayoutVars>
      </dgm:prSet>
      <dgm:spPr/>
      <dgm:t>
        <a:bodyPr/>
        <a:lstStyle/>
        <a:p>
          <a:endParaRPr lang="es-VE"/>
        </a:p>
      </dgm:t>
    </dgm:pt>
    <dgm:pt modelId="{BA165033-6A05-4FFF-A2EC-79AB7340C568}" type="pres">
      <dgm:prSet presAssocID="{51050A95-0D3B-48AD-88FE-34457A57916A}" presName="spacer" presStyleCnt="0"/>
      <dgm:spPr/>
    </dgm:pt>
    <dgm:pt modelId="{4E1DEFE5-BC0A-46DD-AFD9-84D3AB71E634}" type="pres">
      <dgm:prSet presAssocID="{ED22D91C-EBC4-44CA-AF91-2477E21374D4}" presName="parentText" presStyleLbl="node1" presStyleIdx="1" presStyleCnt="3" custScaleY="77976">
        <dgm:presLayoutVars>
          <dgm:chMax val="0"/>
          <dgm:bulletEnabled val="1"/>
        </dgm:presLayoutVars>
      </dgm:prSet>
      <dgm:spPr/>
      <dgm:t>
        <a:bodyPr/>
        <a:lstStyle/>
        <a:p>
          <a:endParaRPr lang="es-VE"/>
        </a:p>
      </dgm:t>
    </dgm:pt>
    <dgm:pt modelId="{71C48321-C51C-460F-BE3D-6D2D0260461E}" type="pres">
      <dgm:prSet presAssocID="{C1BE79B8-E73D-4589-AF8D-DAEA8AAFE13C}" presName="spacer" presStyleCnt="0"/>
      <dgm:spPr/>
    </dgm:pt>
    <dgm:pt modelId="{95B1B5F7-A9E9-4EB8-95EC-0370BF1CEDA0}" type="pres">
      <dgm:prSet presAssocID="{2F37051F-9FC1-46EF-9490-8010675E901C}" presName="parentText" presStyleLbl="node1" presStyleIdx="2" presStyleCnt="3">
        <dgm:presLayoutVars>
          <dgm:chMax val="0"/>
          <dgm:bulletEnabled val="1"/>
        </dgm:presLayoutVars>
      </dgm:prSet>
      <dgm:spPr/>
      <dgm:t>
        <a:bodyPr/>
        <a:lstStyle/>
        <a:p>
          <a:endParaRPr lang="es-VE"/>
        </a:p>
      </dgm:t>
    </dgm:pt>
  </dgm:ptLst>
  <dgm:cxnLst>
    <dgm:cxn modelId="{C8F477A7-6650-4FC8-A7D6-583D4D8FC038}" type="presOf" srcId="{93DCFA85-FF26-42CC-BFE1-38F03EF09BAA}" destId="{34A6C8AA-E1BE-4BC3-924C-94C3FE8FA0AA}" srcOrd="0" destOrd="0" presId="urn:microsoft.com/office/officeart/2005/8/layout/vList2"/>
    <dgm:cxn modelId="{26238DF0-501E-445D-AF03-A00EAACB2E8A}" type="presOf" srcId="{BD59E3B9-1D75-4130-B4AA-B1AFFD79FFCF}" destId="{CDA82746-241B-4ADF-8365-AFB53937EF3D}" srcOrd="0" destOrd="0" presId="urn:microsoft.com/office/officeart/2005/8/layout/vList2"/>
    <dgm:cxn modelId="{D725AC89-BED9-4868-9772-48E25D0FE168}" srcId="{93DCFA85-FF26-42CC-BFE1-38F03EF09BAA}" destId="{ED22D91C-EBC4-44CA-AF91-2477E21374D4}" srcOrd="1" destOrd="0" parTransId="{8BB59721-DAC4-4F5A-90FB-B274E6252ED3}" sibTransId="{C1BE79B8-E73D-4589-AF8D-DAEA8AAFE13C}"/>
    <dgm:cxn modelId="{996BCC08-4E7E-4C06-90FA-10525E3217DD}" srcId="{93DCFA85-FF26-42CC-BFE1-38F03EF09BAA}" destId="{BD59E3B9-1D75-4130-B4AA-B1AFFD79FFCF}" srcOrd="0" destOrd="0" parTransId="{4751FAF2-8D1E-4A04-BA32-699175AF84A0}" sibTransId="{51050A95-0D3B-48AD-88FE-34457A57916A}"/>
    <dgm:cxn modelId="{A048D2D4-F520-42B4-AA81-C99FD64265A1}" type="presOf" srcId="{2F37051F-9FC1-46EF-9490-8010675E901C}" destId="{95B1B5F7-A9E9-4EB8-95EC-0370BF1CEDA0}" srcOrd="0" destOrd="0" presId="urn:microsoft.com/office/officeart/2005/8/layout/vList2"/>
    <dgm:cxn modelId="{B9EFA7BD-241D-4CA5-821E-7B12262C9BB2}" srcId="{93DCFA85-FF26-42CC-BFE1-38F03EF09BAA}" destId="{2F37051F-9FC1-46EF-9490-8010675E901C}" srcOrd="2" destOrd="0" parTransId="{255A0766-DCCB-43D6-844E-B04344816344}" sibTransId="{707F6035-60B3-4D70-B89A-582C9BDC9DF8}"/>
    <dgm:cxn modelId="{3CEA7F8F-216E-40F2-88B9-8E086984E952}" type="presOf" srcId="{ED22D91C-EBC4-44CA-AF91-2477E21374D4}" destId="{4E1DEFE5-BC0A-46DD-AFD9-84D3AB71E634}" srcOrd="0" destOrd="0" presId="urn:microsoft.com/office/officeart/2005/8/layout/vList2"/>
    <dgm:cxn modelId="{BBA1E67F-AE9A-487C-A825-5CEB19D408E6}" type="presParOf" srcId="{34A6C8AA-E1BE-4BC3-924C-94C3FE8FA0AA}" destId="{CDA82746-241B-4ADF-8365-AFB53937EF3D}" srcOrd="0" destOrd="0" presId="urn:microsoft.com/office/officeart/2005/8/layout/vList2"/>
    <dgm:cxn modelId="{D6436EB0-E951-47E3-B77A-A7F17DF22BFA}" type="presParOf" srcId="{34A6C8AA-E1BE-4BC3-924C-94C3FE8FA0AA}" destId="{BA165033-6A05-4FFF-A2EC-79AB7340C568}" srcOrd="1" destOrd="0" presId="urn:microsoft.com/office/officeart/2005/8/layout/vList2"/>
    <dgm:cxn modelId="{CC5C42E6-6458-4C3D-9364-89F2964BD5EB}" type="presParOf" srcId="{34A6C8AA-E1BE-4BC3-924C-94C3FE8FA0AA}" destId="{4E1DEFE5-BC0A-46DD-AFD9-84D3AB71E634}" srcOrd="2" destOrd="0" presId="urn:microsoft.com/office/officeart/2005/8/layout/vList2"/>
    <dgm:cxn modelId="{A2DAE5A7-6D12-447D-AF5F-50DD087BF5DE}" type="presParOf" srcId="{34A6C8AA-E1BE-4BC3-924C-94C3FE8FA0AA}" destId="{71C48321-C51C-460F-BE3D-6D2D0260461E}" srcOrd="3" destOrd="0" presId="urn:microsoft.com/office/officeart/2005/8/layout/vList2"/>
    <dgm:cxn modelId="{637305A4-7EFE-40EA-B9F6-B5C8D15089CA}" type="presParOf" srcId="{34A6C8AA-E1BE-4BC3-924C-94C3FE8FA0AA}" destId="{95B1B5F7-A9E9-4EB8-95EC-0370BF1CEDA0}" srcOrd="4" destOrd="0" presId="urn:microsoft.com/office/officeart/2005/8/layout/vList2"/>
  </dgm:cxnLst>
  <dgm:bg/>
  <dgm:whole/>
</dgm:dataModel>
</file>

<file path=ppt/diagrams/data21.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AF96CB33-BD58-4382-B076-6AD787E17C39}">
      <dgm:prSet phldrT="[Texto]" custT="1"/>
      <dgm:spPr>
        <a:solidFill>
          <a:srgbClr val="A50021"/>
        </a:solidFill>
      </dgm:spPr>
      <dgm:t>
        <a:bodyPr/>
        <a:lstStyle/>
        <a:p>
          <a:pPr algn="ctr"/>
          <a:r>
            <a:rPr lang="es-VE" sz="2200" b="1" u="none" dirty="0" smtClean="0">
              <a:solidFill>
                <a:schemeClr val="bg1"/>
              </a:solidFill>
              <a:latin typeface="+mn-lt"/>
            </a:rPr>
            <a:t>El servicio de Registro Civil</a:t>
          </a:r>
        </a:p>
        <a:p>
          <a:pPr algn="ctr"/>
          <a:r>
            <a:rPr lang="es-VE" sz="2200" b="1" u="none" dirty="0" smtClean="0">
              <a:solidFill>
                <a:schemeClr val="bg1"/>
              </a:solidFill>
              <a:latin typeface="+mn-lt"/>
            </a:rPr>
            <a:t>tiene  CARÁCTER  PÚBLICO</a:t>
          </a:r>
          <a:endParaRPr lang="es-VE" sz="2200" b="1" u="none" dirty="0">
            <a:solidFill>
              <a:schemeClr val="bg1"/>
            </a:solidFill>
            <a:latin typeface="+mn-lt"/>
          </a:endParaRP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EA638E6F-DBE4-4A0A-8715-C5E3D171094D}">
      <dgm:prSet phldrT="[Texto]" custT="1"/>
      <dgm:spPr>
        <a:solidFill>
          <a:srgbClr val="FFC000"/>
        </a:solidFill>
      </dgm:spPr>
      <dgm:t>
        <a:bodyPr/>
        <a:lstStyle/>
        <a:p>
          <a:pPr algn="just"/>
          <a:r>
            <a:rPr lang="es-VE" sz="2200" b="1" u="none" dirty="0" smtClean="0">
              <a:solidFill>
                <a:schemeClr val="bg1"/>
              </a:solidFill>
              <a:latin typeface="+mn-lt"/>
            </a:rPr>
            <a:t>Los trámites deben guardar Simplicidad, Uniformidad, Celeridad, Pertinencia, Utilidad, Eficiencia y ser de fácil Comprensión, a propósito de garantizar la eficacia en la prestación del servicio</a:t>
          </a: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2" custScaleY="110162" custLinFactNeighborY="24422">
        <dgm:presLayoutVars>
          <dgm:chMax val="0"/>
          <dgm:bulletEnabled val="1"/>
        </dgm:presLayoutVars>
      </dgm:prSet>
      <dgm:spPr/>
      <dgm:t>
        <a:bodyPr/>
        <a:lstStyle/>
        <a:p>
          <a:endParaRPr lang="es-VE"/>
        </a:p>
      </dgm:t>
    </dgm:pt>
    <dgm:pt modelId="{C068EBA6-3A94-47B9-83D7-4A2B82BFABDF}" type="pres">
      <dgm:prSet presAssocID="{DA1DFAEF-CC35-4369-ADE5-E90BDBE2D91B}" presName="spacer" presStyleCnt="0"/>
      <dgm:spPr/>
    </dgm:pt>
    <dgm:pt modelId="{B0845342-DC9B-4F39-BEB4-1A3BE9504E72}" type="pres">
      <dgm:prSet presAssocID="{EA638E6F-DBE4-4A0A-8715-C5E3D171094D}" presName="parentText" presStyleLbl="node1" presStyleIdx="1" presStyleCnt="2" custScaleY="107216" custLinFactY="4849" custLinFactNeighborY="100000">
        <dgm:presLayoutVars>
          <dgm:chMax val="0"/>
          <dgm:bulletEnabled val="1"/>
        </dgm:presLayoutVars>
      </dgm:prSet>
      <dgm:spPr/>
      <dgm:t>
        <a:bodyPr/>
        <a:lstStyle/>
        <a:p>
          <a:endParaRPr lang="es-VE"/>
        </a:p>
      </dgm:t>
    </dgm:pt>
  </dgm:ptLst>
  <dgm:cxnLst>
    <dgm:cxn modelId="{901ED6C9-48DB-443C-9408-EDD24AF675AF}" srcId="{93DCFA85-FF26-42CC-BFE1-38F03EF09BAA}" destId="{EA638E6F-DBE4-4A0A-8715-C5E3D171094D}" srcOrd="1" destOrd="0" parTransId="{BC962308-CEC8-40AC-8A0F-B84B89650A7E}" sibTransId="{E0C99C22-C847-441D-8FCD-5D5F3EA0847E}"/>
    <dgm:cxn modelId="{EE6A96C6-9291-4D96-A7AA-2D401E8881EE}" type="presOf" srcId="{EA638E6F-DBE4-4A0A-8715-C5E3D171094D}" destId="{B0845342-DC9B-4F39-BEB4-1A3BE9504E72}" srcOrd="0" destOrd="0" presId="urn:microsoft.com/office/officeart/2005/8/layout/vList2"/>
    <dgm:cxn modelId="{2644C705-4B43-4E08-9EB3-42A3372B81F4}" srcId="{93DCFA85-FF26-42CC-BFE1-38F03EF09BAA}" destId="{AF96CB33-BD58-4382-B076-6AD787E17C39}" srcOrd="0" destOrd="0" parTransId="{599D5741-F114-46D4-975A-02F43893830E}" sibTransId="{DA1DFAEF-CC35-4369-ADE5-E90BDBE2D91B}"/>
    <dgm:cxn modelId="{DFB3464A-44E6-40D2-80CE-B946B9150B61}" type="presOf" srcId="{93DCFA85-FF26-42CC-BFE1-38F03EF09BAA}" destId="{34A6C8AA-E1BE-4BC3-924C-94C3FE8FA0AA}" srcOrd="0" destOrd="0" presId="urn:microsoft.com/office/officeart/2005/8/layout/vList2"/>
    <dgm:cxn modelId="{7FBB86BA-ABDA-4B5E-853A-5363682694CD}" type="presOf" srcId="{AF96CB33-BD58-4382-B076-6AD787E17C39}" destId="{D7BE74BF-8EE5-446A-9162-1175E9CE8517}" srcOrd="0" destOrd="0" presId="urn:microsoft.com/office/officeart/2005/8/layout/vList2"/>
    <dgm:cxn modelId="{082F0F9A-EF9F-4079-91E2-871D9315D808}" type="presParOf" srcId="{34A6C8AA-E1BE-4BC3-924C-94C3FE8FA0AA}" destId="{D7BE74BF-8EE5-446A-9162-1175E9CE8517}" srcOrd="0" destOrd="0" presId="urn:microsoft.com/office/officeart/2005/8/layout/vList2"/>
    <dgm:cxn modelId="{E43BDD33-D226-43CC-912C-E89C93B167E8}" type="presParOf" srcId="{34A6C8AA-E1BE-4BC3-924C-94C3FE8FA0AA}" destId="{C068EBA6-3A94-47B9-83D7-4A2B82BFABDF}" srcOrd="1" destOrd="0" presId="urn:microsoft.com/office/officeart/2005/8/layout/vList2"/>
    <dgm:cxn modelId="{B40118AF-8D8E-4933-A491-9CC674A2327A}" type="presParOf" srcId="{34A6C8AA-E1BE-4BC3-924C-94C3FE8FA0AA}" destId="{B0845342-DC9B-4F39-BEB4-1A3BE9504E72}" srcOrd="2" destOrd="0" presId="urn:microsoft.com/office/officeart/2005/8/layout/vList2"/>
  </dgm:cxnLst>
  <dgm:bg/>
  <dgm:whole/>
</dgm:dataModel>
</file>

<file path=ppt/diagrams/data22.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AF96CB33-BD58-4382-B076-6AD787E17C39}">
      <dgm:prSet phldrT="[Texto]"/>
      <dgm:spPr>
        <a:solidFill>
          <a:srgbClr val="7030A0"/>
        </a:solidFill>
        <a:ln>
          <a:solidFill>
            <a:srgbClr val="7030A0"/>
          </a:solidFill>
        </a:ln>
      </dgm:spPr>
      <dgm:t>
        <a:bodyPr/>
        <a:lstStyle/>
        <a:p>
          <a:pPr algn="just"/>
          <a:r>
            <a:rPr lang="es-VE" b="1" u="none" dirty="0" smtClean="0">
              <a:effectLst>
                <a:outerShdw blurRad="38100" dist="38100" dir="2700000" algn="tl">
                  <a:srgbClr val="000000">
                    <a:alpha val="43137"/>
                  </a:srgbClr>
                </a:outerShdw>
              </a:effectLst>
            </a:rPr>
            <a:t>El servicio de Registro Civil  debe garantizar la Oportuna y Adecuada Respuesta, establecida en la Constitución de la República en el artículo 51.</a:t>
          </a: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EA638E6F-DBE4-4A0A-8715-C5E3D171094D}">
      <dgm:prSet phldrT="[Texto]"/>
      <dgm:spPr>
        <a:solidFill>
          <a:srgbClr val="C00000"/>
        </a:solidFill>
        <a:ln>
          <a:solidFill>
            <a:srgbClr val="A50021"/>
          </a:solidFill>
        </a:ln>
      </dgm:spPr>
      <dgm:t>
        <a:bodyPr/>
        <a:lstStyle/>
        <a:p>
          <a:pPr algn="just"/>
          <a:r>
            <a:rPr lang="es-VE" b="1" dirty="0" smtClean="0">
              <a:effectLst>
                <a:outerShdw blurRad="38100" dist="38100" dir="2700000" algn="tl">
                  <a:srgbClr val="000000">
                    <a:alpha val="43137"/>
                  </a:srgbClr>
                </a:outerShdw>
              </a:effectLst>
            </a:rPr>
            <a:t>La Ley establece la Accesibilidad, la cual se garantiza mediante la Municipalización y </a:t>
          </a:r>
          <a:r>
            <a:rPr lang="es-VE" b="1" dirty="0" err="1" smtClean="0">
              <a:effectLst>
                <a:outerShdw blurRad="38100" dist="38100" dir="2700000" algn="tl">
                  <a:srgbClr val="000000">
                    <a:alpha val="43137"/>
                  </a:srgbClr>
                </a:outerShdw>
              </a:effectLst>
            </a:rPr>
            <a:t>Parroquialización</a:t>
          </a:r>
          <a:r>
            <a:rPr lang="es-VE" b="1" dirty="0" smtClean="0">
              <a:effectLst>
                <a:outerShdw blurRad="38100" dist="38100" dir="2700000" algn="tl">
                  <a:srgbClr val="000000">
                    <a:alpha val="43137"/>
                  </a:srgbClr>
                </a:outerShdw>
              </a:effectLst>
            </a:rPr>
            <a:t> de los Registros Civiles, pudiendo crearse otro tipo de organización político-territorial según las necesidades</a:t>
          </a:r>
          <a:r>
            <a:rPr lang="es-VE" dirty="0" smtClean="0"/>
            <a:t>.</a:t>
          </a: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2" custScaleY="97847">
        <dgm:presLayoutVars>
          <dgm:chMax val="0"/>
          <dgm:bulletEnabled val="1"/>
        </dgm:presLayoutVars>
      </dgm:prSet>
      <dgm:spPr/>
      <dgm:t>
        <a:bodyPr/>
        <a:lstStyle/>
        <a:p>
          <a:endParaRPr lang="es-VE"/>
        </a:p>
      </dgm:t>
    </dgm:pt>
    <dgm:pt modelId="{C068EBA6-3A94-47B9-83D7-4A2B82BFABDF}" type="pres">
      <dgm:prSet presAssocID="{DA1DFAEF-CC35-4369-ADE5-E90BDBE2D91B}" presName="spacer" presStyleCnt="0"/>
      <dgm:spPr/>
    </dgm:pt>
    <dgm:pt modelId="{B0845342-DC9B-4F39-BEB4-1A3BE9504E72}" type="pres">
      <dgm:prSet presAssocID="{EA638E6F-DBE4-4A0A-8715-C5E3D171094D}" presName="parentText" presStyleLbl="node1" presStyleIdx="1" presStyleCnt="2" custScaleY="94365">
        <dgm:presLayoutVars>
          <dgm:chMax val="0"/>
          <dgm:bulletEnabled val="1"/>
        </dgm:presLayoutVars>
      </dgm:prSet>
      <dgm:spPr/>
      <dgm:t>
        <a:bodyPr/>
        <a:lstStyle/>
        <a:p>
          <a:endParaRPr lang="es-VE"/>
        </a:p>
      </dgm:t>
    </dgm:pt>
  </dgm:ptLst>
  <dgm:cxnLst>
    <dgm:cxn modelId="{2644C705-4B43-4E08-9EB3-42A3372B81F4}" srcId="{93DCFA85-FF26-42CC-BFE1-38F03EF09BAA}" destId="{AF96CB33-BD58-4382-B076-6AD787E17C39}" srcOrd="0" destOrd="0" parTransId="{599D5741-F114-46D4-975A-02F43893830E}" sibTransId="{DA1DFAEF-CC35-4369-ADE5-E90BDBE2D91B}"/>
    <dgm:cxn modelId="{901ED6C9-48DB-443C-9408-EDD24AF675AF}" srcId="{93DCFA85-FF26-42CC-BFE1-38F03EF09BAA}" destId="{EA638E6F-DBE4-4A0A-8715-C5E3D171094D}" srcOrd="1" destOrd="0" parTransId="{BC962308-CEC8-40AC-8A0F-B84B89650A7E}" sibTransId="{E0C99C22-C847-441D-8FCD-5D5F3EA0847E}"/>
    <dgm:cxn modelId="{F27C1A3A-B3E3-43EE-8B6C-E56845211962}" type="presOf" srcId="{EA638E6F-DBE4-4A0A-8715-C5E3D171094D}" destId="{B0845342-DC9B-4F39-BEB4-1A3BE9504E72}" srcOrd="0" destOrd="0" presId="urn:microsoft.com/office/officeart/2005/8/layout/vList2"/>
    <dgm:cxn modelId="{7BA3F1A4-E3E9-4369-9CA7-F2923AD6D620}" type="presOf" srcId="{93DCFA85-FF26-42CC-BFE1-38F03EF09BAA}" destId="{34A6C8AA-E1BE-4BC3-924C-94C3FE8FA0AA}" srcOrd="0" destOrd="0" presId="urn:microsoft.com/office/officeart/2005/8/layout/vList2"/>
    <dgm:cxn modelId="{C3A810A2-521E-46FF-A0A6-C235B95195A9}" type="presOf" srcId="{AF96CB33-BD58-4382-B076-6AD787E17C39}" destId="{D7BE74BF-8EE5-446A-9162-1175E9CE8517}" srcOrd="0" destOrd="0" presId="urn:microsoft.com/office/officeart/2005/8/layout/vList2"/>
    <dgm:cxn modelId="{4D9FC970-901C-43C3-8E49-DB7798D3F30A}" type="presParOf" srcId="{34A6C8AA-E1BE-4BC3-924C-94C3FE8FA0AA}" destId="{D7BE74BF-8EE5-446A-9162-1175E9CE8517}" srcOrd="0" destOrd="0" presId="urn:microsoft.com/office/officeart/2005/8/layout/vList2"/>
    <dgm:cxn modelId="{CC576A68-3CF0-44C4-9DAA-87DFB6873DA5}" type="presParOf" srcId="{34A6C8AA-E1BE-4BC3-924C-94C3FE8FA0AA}" destId="{C068EBA6-3A94-47B9-83D7-4A2B82BFABDF}" srcOrd="1" destOrd="0" presId="urn:microsoft.com/office/officeart/2005/8/layout/vList2"/>
    <dgm:cxn modelId="{17ECA219-1ACC-4F91-8A77-B929E420F8D4}" type="presParOf" srcId="{34A6C8AA-E1BE-4BC3-924C-94C3FE8FA0AA}" destId="{B0845342-DC9B-4F39-BEB4-1A3BE9504E72}" srcOrd="2" destOrd="0" presId="urn:microsoft.com/office/officeart/2005/8/layout/vList2"/>
  </dgm:cxnLst>
  <dgm:bg/>
  <dgm:whole/>
</dgm:dataModel>
</file>

<file path=ppt/diagrams/data23.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2F37051F-9FC1-46EF-9490-8010675E901C}">
      <dgm:prSet phldrT="[Texto]" custT="1"/>
      <dgm:spPr>
        <a:solidFill>
          <a:srgbClr val="009900"/>
        </a:solidFill>
        <a:ln>
          <a:solidFill>
            <a:srgbClr val="009900"/>
          </a:solidFill>
        </a:ln>
      </dgm:spPr>
      <dgm:t>
        <a:bodyPr/>
        <a:lstStyle/>
        <a:p>
          <a:pPr algn="just"/>
          <a:r>
            <a:rPr lang="es-VE" sz="2200" b="1" dirty="0" smtClean="0">
              <a:effectLst>
                <a:outerShdw blurRad="38100" dist="38100" dir="2700000" algn="tl">
                  <a:srgbClr val="000000">
                    <a:alpha val="43137"/>
                  </a:srgbClr>
                </a:outerShdw>
              </a:effectLst>
              <a:latin typeface="+mn-lt"/>
            </a:rPr>
            <a:t>Los datos contenidos en el Registro Civil prevalecen sobre otros registros , por lo cual estos datos  constituyen plena prueba en cuanto al estado civil de las personas.</a:t>
          </a:r>
          <a:endParaRPr lang="es-VE" sz="2200" b="1" dirty="0" smtClean="0">
            <a:effectLst>
              <a:outerShdw blurRad="38100" dist="38100" dir="2700000" algn="tl">
                <a:srgbClr val="000000">
                  <a:alpha val="43137"/>
                </a:srgbClr>
              </a:outerShdw>
            </a:effectLst>
          </a:endParaRPr>
        </a:p>
      </dgm:t>
    </dgm:pt>
    <dgm:pt modelId="{255A0766-DCCB-43D6-844E-B04344816344}" type="parTrans" cxnId="{B9EFA7BD-241D-4CA5-821E-7B12262C9BB2}">
      <dgm:prSet/>
      <dgm:spPr/>
      <dgm:t>
        <a:bodyPr/>
        <a:lstStyle/>
        <a:p>
          <a:endParaRPr lang="es-VE"/>
        </a:p>
      </dgm:t>
    </dgm:pt>
    <dgm:pt modelId="{707F6035-60B3-4D70-B89A-582C9BDC9DF8}" type="sibTrans" cxnId="{B9EFA7BD-241D-4CA5-821E-7B12262C9BB2}">
      <dgm:prSet/>
      <dgm:spPr/>
      <dgm:t>
        <a:bodyPr/>
        <a:lstStyle/>
        <a:p>
          <a:endParaRPr lang="es-VE"/>
        </a:p>
      </dgm:t>
    </dgm:pt>
    <dgm:pt modelId="{BD59E3B9-1D75-4130-B4AA-B1AFFD79FFCF}">
      <dgm:prSet phldrT="[Texto]" custT="1"/>
      <dgm:spPr>
        <a:solidFill>
          <a:srgbClr val="0000CC"/>
        </a:solidFill>
        <a:ln>
          <a:solidFill>
            <a:srgbClr val="0000CC"/>
          </a:solidFill>
        </a:ln>
      </dgm:spPr>
      <dgm:t>
        <a:bodyPr/>
        <a:lstStyle/>
        <a:p>
          <a:pPr algn="just"/>
          <a:r>
            <a:rPr lang="es-VE" sz="2200" b="1" dirty="0" smtClean="0">
              <a:effectLst>
                <a:outerShdw blurRad="38100" dist="38100" dir="2700000" algn="tl">
                  <a:srgbClr val="000000">
                    <a:alpha val="43137"/>
                  </a:srgbClr>
                </a:outerShdw>
              </a:effectLst>
              <a:latin typeface="+mn-lt"/>
            </a:rPr>
            <a:t>Cada asiento llevado por el Registro Civil corresponde a una persona. </a:t>
          </a:r>
          <a:endParaRPr lang="es-VE" sz="2200" b="1" dirty="0" smtClean="0">
            <a:effectLst>
              <a:outerShdw blurRad="38100" dist="38100" dir="2700000" algn="tl">
                <a:srgbClr val="000000">
                  <a:alpha val="43137"/>
                </a:srgbClr>
              </a:outerShdw>
            </a:effectLst>
          </a:endParaRPr>
        </a:p>
      </dgm:t>
    </dgm:pt>
    <dgm:pt modelId="{4751FAF2-8D1E-4A04-BA32-699175AF84A0}" type="parTrans" cxnId="{996BCC08-4E7E-4C06-90FA-10525E3217DD}">
      <dgm:prSet/>
      <dgm:spPr/>
      <dgm:t>
        <a:bodyPr/>
        <a:lstStyle/>
        <a:p>
          <a:endParaRPr lang="es-VE"/>
        </a:p>
      </dgm:t>
    </dgm:pt>
    <dgm:pt modelId="{51050A95-0D3B-48AD-88FE-34457A57916A}" type="sibTrans" cxnId="{996BCC08-4E7E-4C06-90FA-10525E3217DD}">
      <dgm:prSet/>
      <dgm:spPr/>
      <dgm:t>
        <a:bodyPr/>
        <a:lstStyle/>
        <a:p>
          <a:endParaRPr lang="es-VE"/>
        </a:p>
      </dgm:t>
    </dgm:pt>
    <dgm:pt modelId="{ED22D91C-EBC4-44CA-AF91-2477E21374D4}">
      <dgm:prSet phldrT="[Texto]" custT="1"/>
      <dgm:spPr>
        <a:solidFill>
          <a:srgbClr val="FF0000"/>
        </a:solidFill>
        <a:ln>
          <a:solidFill>
            <a:srgbClr val="FF0000"/>
          </a:solidFill>
        </a:ln>
      </dgm:spPr>
      <dgm:t>
        <a:bodyPr/>
        <a:lstStyle/>
        <a:p>
          <a:pPr algn="just"/>
          <a:r>
            <a:rPr lang="es-VE" sz="2200" b="1" dirty="0" smtClean="0">
              <a:effectLst>
                <a:outerShdw blurRad="38100" dist="38100" dir="2700000" algn="tl">
                  <a:srgbClr val="000000">
                    <a:alpha val="43137"/>
                  </a:srgbClr>
                </a:outerShdw>
              </a:effectLst>
              <a:latin typeface="+mn-lt"/>
            </a:rPr>
            <a:t>Los Registradores y Registradoras Civiles en sus actuaciones se encuentran investidos de                </a:t>
          </a:r>
          <a:r>
            <a:rPr lang="es-VE" sz="2200" b="1" dirty="0" smtClean="0">
              <a:effectLst>
                <a:outerShdw blurRad="38100" dist="38100" dir="2700000" algn="tl">
                  <a:srgbClr val="000000">
                    <a:alpha val="43137"/>
                  </a:srgbClr>
                </a:outerShdw>
              </a:effectLst>
              <a:latin typeface="Arial Black" pitchFamily="34" charset="0"/>
            </a:rPr>
            <a:t>Fe Pública</a:t>
          </a:r>
          <a:r>
            <a:rPr lang="es-VE" sz="2200" b="1" dirty="0" smtClean="0">
              <a:effectLst>
                <a:outerShdw blurRad="38100" dist="38100" dir="2700000" algn="tl">
                  <a:srgbClr val="000000">
                    <a:alpha val="43137"/>
                  </a:srgbClr>
                </a:outerShdw>
              </a:effectLst>
              <a:latin typeface="+mn-lt"/>
            </a:rPr>
            <a:t>.</a:t>
          </a:r>
          <a:endParaRPr lang="es-VE" sz="2200" b="1" dirty="0" smtClean="0">
            <a:effectLst>
              <a:outerShdw blurRad="38100" dist="38100" dir="2700000" algn="tl">
                <a:srgbClr val="000000">
                  <a:alpha val="43137"/>
                </a:srgbClr>
              </a:outerShdw>
            </a:effectLst>
          </a:endParaRPr>
        </a:p>
      </dgm:t>
    </dgm:pt>
    <dgm:pt modelId="{8BB59721-DAC4-4F5A-90FB-B274E6252ED3}" type="parTrans" cxnId="{D725AC89-BED9-4868-9772-48E25D0FE168}">
      <dgm:prSet/>
      <dgm:spPr/>
      <dgm:t>
        <a:bodyPr/>
        <a:lstStyle/>
        <a:p>
          <a:endParaRPr lang="es-VE"/>
        </a:p>
      </dgm:t>
    </dgm:pt>
    <dgm:pt modelId="{C1BE79B8-E73D-4589-AF8D-DAEA8AAFE13C}" type="sibTrans" cxnId="{D725AC89-BED9-4868-9772-48E25D0FE168}">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CDA82746-241B-4ADF-8365-AFB53937EF3D}" type="pres">
      <dgm:prSet presAssocID="{BD59E3B9-1D75-4130-B4AA-B1AFFD79FFCF}" presName="parentText" presStyleLbl="node1" presStyleIdx="0" presStyleCnt="3" custScaleY="85716">
        <dgm:presLayoutVars>
          <dgm:chMax val="0"/>
          <dgm:bulletEnabled val="1"/>
        </dgm:presLayoutVars>
      </dgm:prSet>
      <dgm:spPr/>
      <dgm:t>
        <a:bodyPr/>
        <a:lstStyle/>
        <a:p>
          <a:endParaRPr lang="es-VE"/>
        </a:p>
      </dgm:t>
    </dgm:pt>
    <dgm:pt modelId="{BA165033-6A05-4FFF-A2EC-79AB7340C568}" type="pres">
      <dgm:prSet presAssocID="{51050A95-0D3B-48AD-88FE-34457A57916A}" presName="spacer" presStyleCnt="0"/>
      <dgm:spPr/>
    </dgm:pt>
    <dgm:pt modelId="{4E1DEFE5-BC0A-46DD-AFD9-84D3AB71E634}" type="pres">
      <dgm:prSet presAssocID="{ED22D91C-EBC4-44CA-AF91-2477E21374D4}" presName="parentText" presStyleLbl="node1" presStyleIdx="1" presStyleCnt="3" custScaleY="77976">
        <dgm:presLayoutVars>
          <dgm:chMax val="0"/>
          <dgm:bulletEnabled val="1"/>
        </dgm:presLayoutVars>
      </dgm:prSet>
      <dgm:spPr/>
      <dgm:t>
        <a:bodyPr/>
        <a:lstStyle/>
        <a:p>
          <a:endParaRPr lang="es-VE"/>
        </a:p>
      </dgm:t>
    </dgm:pt>
    <dgm:pt modelId="{71C48321-C51C-460F-BE3D-6D2D0260461E}" type="pres">
      <dgm:prSet presAssocID="{C1BE79B8-E73D-4589-AF8D-DAEA8AAFE13C}" presName="spacer" presStyleCnt="0"/>
      <dgm:spPr/>
    </dgm:pt>
    <dgm:pt modelId="{95B1B5F7-A9E9-4EB8-95EC-0370BF1CEDA0}" type="pres">
      <dgm:prSet presAssocID="{2F37051F-9FC1-46EF-9490-8010675E901C}" presName="parentText" presStyleLbl="node1" presStyleIdx="2" presStyleCnt="3">
        <dgm:presLayoutVars>
          <dgm:chMax val="0"/>
          <dgm:bulletEnabled val="1"/>
        </dgm:presLayoutVars>
      </dgm:prSet>
      <dgm:spPr/>
      <dgm:t>
        <a:bodyPr/>
        <a:lstStyle/>
        <a:p>
          <a:endParaRPr lang="es-VE"/>
        </a:p>
      </dgm:t>
    </dgm:pt>
  </dgm:ptLst>
  <dgm:cxnLst>
    <dgm:cxn modelId="{BCD1F8D3-A203-419D-BC7D-DB3FFB5552B5}" type="presOf" srcId="{BD59E3B9-1D75-4130-B4AA-B1AFFD79FFCF}" destId="{CDA82746-241B-4ADF-8365-AFB53937EF3D}" srcOrd="0" destOrd="0" presId="urn:microsoft.com/office/officeart/2005/8/layout/vList2"/>
    <dgm:cxn modelId="{D725AC89-BED9-4868-9772-48E25D0FE168}" srcId="{93DCFA85-FF26-42CC-BFE1-38F03EF09BAA}" destId="{ED22D91C-EBC4-44CA-AF91-2477E21374D4}" srcOrd="1" destOrd="0" parTransId="{8BB59721-DAC4-4F5A-90FB-B274E6252ED3}" sibTransId="{C1BE79B8-E73D-4589-AF8D-DAEA8AAFE13C}"/>
    <dgm:cxn modelId="{996BCC08-4E7E-4C06-90FA-10525E3217DD}" srcId="{93DCFA85-FF26-42CC-BFE1-38F03EF09BAA}" destId="{BD59E3B9-1D75-4130-B4AA-B1AFFD79FFCF}" srcOrd="0" destOrd="0" parTransId="{4751FAF2-8D1E-4A04-BA32-699175AF84A0}" sibTransId="{51050A95-0D3B-48AD-88FE-34457A57916A}"/>
    <dgm:cxn modelId="{B9EFA7BD-241D-4CA5-821E-7B12262C9BB2}" srcId="{93DCFA85-FF26-42CC-BFE1-38F03EF09BAA}" destId="{2F37051F-9FC1-46EF-9490-8010675E901C}" srcOrd="2" destOrd="0" parTransId="{255A0766-DCCB-43D6-844E-B04344816344}" sibTransId="{707F6035-60B3-4D70-B89A-582C9BDC9DF8}"/>
    <dgm:cxn modelId="{2D197ABF-1776-4F3C-B3B3-B62ED1949DB2}" type="presOf" srcId="{ED22D91C-EBC4-44CA-AF91-2477E21374D4}" destId="{4E1DEFE5-BC0A-46DD-AFD9-84D3AB71E634}" srcOrd="0" destOrd="0" presId="urn:microsoft.com/office/officeart/2005/8/layout/vList2"/>
    <dgm:cxn modelId="{6C40B469-7852-4AB7-9334-335CAE781075}" type="presOf" srcId="{2F37051F-9FC1-46EF-9490-8010675E901C}" destId="{95B1B5F7-A9E9-4EB8-95EC-0370BF1CEDA0}" srcOrd="0" destOrd="0" presId="urn:microsoft.com/office/officeart/2005/8/layout/vList2"/>
    <dgm:cxn modelId="{DB6FEE08-84E5-4CF1-BFD7-DE512850097D}" type="presOf" srcId="{93DCFA85-FF26-42CC-BFE1-38F03EF09BAA}" destId="{34A6C8AA-E1BE-4BC3-924C-94C3FE8FA0AA}" srcOrd="0" destOrd="0" presId="urn:microsoft.com/office/officeart/2005/8/layout/vList2"/>
    <dgm:cxn modelId="{B887AB54-DCD5-4CD9-869C-0F76FD704F7A}" type="presParOf" srcId="{34A6C8AA-E1BE-4BC3-924C-94C3FE8FA0AA}" destId="{CDA82746-241B-4ADF-8365-AFB53937EF3D}" srcOrd="0" destOrd="0" presId="urn:microsoft.com/office/officeart/2005/8/layout/vList2"/>
    <dgm:cxn modelId="{0826153A-21B5-49FA-AC53-079BE005D1EE}" type="presParOf" srcId="{34A6C8AA-E1BE-4BC3-924C-94C3FE8FA0AA}" destId="{BA165033-6A05-4FFF-A2EC-79AB7340C568}" srcOrd="1" destOrd="0" presId="urn:microsoft.com/office/officeart/2005/8/layout/vList2"/>
    <dgm:cxn modelId="{97DD0D64-4480-490D-897B-3CBDA14FCB57}" type="presParOf" srcId="{34A6C8AA-E1BE-4BC3-924C-94C3FE8FA0AA}" destId="{4E1DEFE5-BC0A-46DD-AFD9-84D3AB71E634}" srcOrd="2" destOrd="0" presId="urn:microsoft.com/office/officeart/2005/8/layout/vList2"/>
    <dgm:cxn modelId="{A79F1EA6-7991-4BE9-A009-6644ED922472}" type="presParOf" srcId="{34A6C8AA-E1BE-4BC3-924C-94C3FE8FA0AA}" destId="{71C48321-C51C-460F-BE3D-6D2D0260461E}" srcOrd="3" destOrd="0" presId="urn:microsoft.com/office/officeart/2005/8/layout/vList2"/>
    <dgm:cxn modelId="{6686FBDB-E586-473F-A9CB-279FEBA0D3D5}" type="presParOf" srcId="{34A6C8AA-E1BE-4BC3-924C-94C3FE8FA0AA}" destId="{95B1B5F7-A9E9-4EB8-95EC-0370BF1CEDA0}" srcOrd="4" destOrd="0" presId="urn:microsoft.com/office/officeart/2005/8/layout/vList2"/>
  </dgm:cxnLst>
  <dgm:bg/>
  <dgm:whole/>
</dgm:dataModel>
</file>

<file path=ppt/diagrams/data24.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AF96CB33-BD58-4382-B076-6AD787E17C39}">
      <dgm:prSet phldrT="[Texto]"/>
      <dgm:spPr>
        <a:solidFill>
          <a:srgbClr val="0000CC"/>
        </a:solidFill>
        <a:ln>
          <a:solidFill>
            <a:srgbClr val="0000CC"/>
          </a:solidFill>
        </a:ln>
      </dgm:spPr>
      <dgm:t>
        <a:bodyPr/>
        <a:lstStyle/>
        <a:p>
          <a:pPr algn="just"/>
          <a:r>
            <a:rPr lang="es-VE" b="1" dirty="0" smtClean="0">
              <a:effectLst>
                <a:outerShdw blurRad="38100" dist="38100" dir="2700000" algn="tl">
                  <a:srgbClr val="000000">
                    <a:alpha val="43137"/>
                  </a:srgbClr>
                </a:outerShdw>
              </a:effectLst>
            </a:rPr>
            <a:t>El Registro Civil es un Servicio Público el cual se presta a toda la población sin distinción o discriminación alguna. Para el caso de los Pueblos y Comunidades Indígenas se debe respetar la Identidad Cultural, sus Costumbres y Tradiciones Ancestrales.</a:t>
          </a:r>
          <a:endParaRPr lang="es-VE" b="1" dirty="0">
            <a:effectLst>
              <a:outerShdw blurRad="38100" dist="38100" dir="2700000" algn="tl">
                <a:srgbClr val="000000">
                  <a:alpha val="43137"/>
                </a:srgbClr>
              </a:outerShdw>
            </a:effectLst>
          </a:endParaRP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1">
        <dgm:presLayoutVars>
          <dgm:chMax val="0"/>
          <dgm:bulletEnabled val="1"/>
        </dgm:presLayoutVars>
      </dgm:prSet>
      <dgm:spPr/>
      <dgm:t>
        <a:bodyPr/>
        <a:lstStyle/>
        <a:p>
          <a:endParaRPr lang="es-VE"/>
        </a:p>
      </dgm:t>
    </dgm:pt>
  </dgm:ptLst>
  <dgm:cxnLst>
    <dgm:cxn modelId="{C0348E0C-BDBC-496E-9EF1-5CAB39B1CF76}" type="presOf" srcId="{AF96CB33-BD58-4382-B076-6AD787E17C39}" destId="{D7BE74BF-8EE5-446A-9162-1175E9CE8517}" srcOrd="0" destOrd="0" presId="urn:microsoft.com/office/officeart/2005/8/layout/vList2"/>
    <dgm:cxn modelId="{2644C705-4B43-4E08-9EB3-42A3372B81F4}" srcId="{93DCFA85-FF26-42CC-BFE1-38F03EF09BAA}" destId="{AF96CB33-BD58-4382-B076-6AD787E17C39}" srcOrd="0" destOrd="0" parTransId="{599D5741-F114-46D4-975A-02F43893830E}" sibTransId="{DA1DFAEF-CC35-4369-ADE5-E90BDBE2D91B}"/>
    <dgm:cxn modelId="{05ED5C83-08D5-4F5F-BF6E-8AD57C209955}" type="presOf" srcId="{93DCFA85-FF26-42CC-BFE1-38F03EF09BAA}" destId="{34A6C8AA-E1BE-4BC3-924C-94C3FE8FA0AA}" srcOrd="0" destOrd="0" presId="urn:microsoft.com/office/officeart/2005/8/layout/vList2"/>
    <dgm:cxn modelId="{C748FC62-991E-4C4C-A442-2431E421FF1A}" type="presParOf" srcId="{34A6C8AA-E1BE-4BC3-924C-94C3FE8FA0AA}" destId="{D7BE74BF-8EE5-446A-9162-1175E9CE8517}" srcOrd="0" destOrd="0" presId="urn:microsoft.com/office/officeart/2005/8/layout/vList2"/>
  </dgm:cxnLst>
  <dgm:bg>
    <a:noFill/>
  </dgm:bg>
  <dgm:whole/>
</dgm:dataModel>
</file>

<file path=ppt/diagrams/data25.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EA638E6F-DBE4-4A0A-8715-C5E3D171094D}">
      <dgm:prSet phldrT="[Texto]" custT="1"/>
      <dgm:spPr>
        <a:solidFill>
          <a:srgbClr val="660066"/>
        </a:solidFill>
        <a:ln>
          <a:solidFill>
            <a:srgbClr val="660066"/>
          </a:solidFill>
        </a:ln>
      </dgm:spPr>
      <dgm:t>
        <a:bodyPr/>
        <a:lstStyle/>
        <a:p>
          <a:pPr algn="just"/>
          <a:r>
            <a:rPr lang="es-VE" sz="3000" b="1" dirty="0" smtClean="0">
              <a:effectLst>
                <a:outerShdw blurRad="38100" dist="38100" dir="2700000" algn="tl">
                  <a:srgbClr val="000000">
                    <a:alpha val="43137"/>
                  </a:srgbClr>
                </a:outerShdw>
              </a:effectLst>
            </a:rPr>
            <a:t>La Ley Orgánica de Registro Civil establece que se debe preferir la aplicación de la Ley que beneficie los Derechos Humanos de las personas, en los casos de dudas, en su interpretación y aplicación. </a:t>
          </a: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B0845342-DC9B-4F39-BEB4-1A3BE9504E72}" type="pres">
      <dgm:prSet presAssocID="{EA638E6F-DBE4-4A0A-8715-C5E3D171094D}" presName="parentText" presStyleLbl="node1" presStyleIdx="0" presStyleCnt="1" custScaleY="1424450">
        <dgm:presLayoutVars>
          <dgm:chMax val="0"/>
          <dgm:bulletEnabled val="1"/>
        </dgm:presLayoutVars>
      </dgm:prSet>
      <dgm:spPr/>
      <dgm:t>
        <a:bodyPr/>
        <a:lstStyle/>
        <a:p>
          <a:endParaRPr lang="es-VE"/>
        </a:p>
      </dgm:t>
    </dgm:pt>
  </dgm:ptLst>
  <dgm:cxnLst>
    <dgm:cxn modelId="{901ED6C9-48DB-443C-9408-EDD24AF675AF}" srcId="{93DCFA85-FF26-42CC-BFE1-38F03EF09BAA}" destId="{EA638E6F-DBE4-4A0A-8715-C5E3D171094D}" srcOrd="0" destOrd="0" parTransId="{BC962308-CEC8-40AC-8A0F-B84B89650A7E}" sibTransId="{E0C99C22-C847-441D-8FCD-5D5F3EA0847E}"/>
    <dgm:cxn modelId="{D890B8F1-9E8D-454D-A423-B4ACA6012C42}" type="presOf" srcId="{EA638E6F-DBE4-4A0A-8715-C5E3D171094D}" destId="{B0845342-DC9B-4F39-BEB4-1A3BE9504E72}" srcOrd="0" destOrd="0" presId="urn:microsoft.com/office/officeart/2005/8/layout/vList2"/>
    <dgm:cxn modelId="{6BD00594-3588-40DC-837C-4930231CFD39}" type="presOf" srcId="{93DCFA85-FF26-42CC-BFE1-38F03EF09BAA}" destId="{34A6C8AA-E1BE-4BC3-924C-94C3FE8FA0AA}" srcOrd="0" destOrd="0" presId="urn:microsoft.com/office/officeart/2005/8/layout/vList2"/>
    <dgm:cxn modelId="{815CBCE3-AD4C-4F80-B7AB-FD158E90DB7B}" type="presParOf" srcId="{34A6C8AA-E1BE-4BC3-924C-94C3FE8FA0AA}" destId="{B0845342-DC9B-4F39-BEB4-1A3BE9504E72}" srcOrd="0" destOrd="0" presId="urn:microsoft.com/office/officeart/2005/8/layout/vList2"/>
  </dgm:cxnLst>
  <dgm:bg/>
  <dgm:whole/>
</dgm:dataModel>
</file>

<file path=ppt/diagrams/data26.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EA638E6F-DBE4-4A0A-8715-C5E3D171094D}">
      <dgm:prSet phldrT="[Texto]" custT="1"/>
      <dgm:spPr>
        <a:solidFill>
          <a:srgbClr val="FF9900"/>
        </a:solidFill>
        <a:ln>
          <a:solidFill>
            <a:srgbClr val="FF9900"/>
          </a:solidFill>
        </a:ln>
      </dgm:spPr>
      <dgm:t>
        <a:bodyPr/>
        <a:lstStyle/>
        <a:p>
          <a:pPr algn="just"/>
          <a:r>
            <a:rPr lang="es-VE" sz="3000" b="1" dirty="0" smtClean="0">
              <a:effectLst>
                <a:outerShdw blurRad="38100" dist="38100" dir="2700000" algn="tl">
                  <a:srgbClr val="000000">
                    <a:alpha val="43137"/>
                  </a:srgbClr>
                </a:outerShdw>
              </a:effectLst>
              <a:latin typeface="Arial" pitchFamily="34" charset="0"/>
              <a:cs typeface="Arial" pitchFamily="34" charset="0"/>
            </a:rPr>
            <a:t>De igual forma, la Ley prevé la Creación de un SISTEMA NACIONAL DE REGISTRO CIVIL, el cual estará conformado por los demás órganos del Poder Público que ejecutan acciones relacionadas con el Registro Civil.</a:t>
          </a:r>
          <a:endParaRPr lang="es-VE" sz="3000" b="1" dirty="0" smtClean="0">
            <a:effectLst>
              <a:outerShdw blurRad="38100" dist="38100" dir="2700000" algn="tl">
                <a:srgbClr val="000000">
                  <a:alpha val="43137"/>
                </a:srgbClr>
              </a:outerShdw>
            </a:effectLst>
          </a:endParaRP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B0845342-DC9B-4F39-BEB4-1A3BE9504E72}" type="pres">
      <dgm:prSet presAssocID="{EA638E6F-DBE4-4A0A-8715-C5E3D171094D}" presName="parentText" presStyleLbl="node1" presStyleIdx="0" presStyleCnt="1" custScaleY="1424450">
        <dgm:presLayoutVars>
          <dgm:chMax val="0"/>
          <dgm:bulletEnabled val="1"/>
        </dgm:presLayoutVars>
      </dgm:prSet>
      <dgm:spPr/>
      <dgm:t>
        <a:bodyPr/>
        <a:lstStyle/>
        <a:p>
          <a:endParaRPr lang="es-VE"/>
        </a:p>
      </dgm:t>
    </dgm:pt>
  </dgm:ptLst>
  <dgm:cxnLst>
    <dgm:cxn modelId="{24916838-6E22-44A5-80B8-7EEB9A6FE32F}" type="presOf" srcId="{93DCFA85-FF26-42CC-BFE1-38F03EF09BAA}" destId="{34A6C8AA-E1BE-4BC3-924C-94C3FE8FA0AA}" srcOrd="0" destOrd="0" presId="urn:microsoft.com/office/officeart/2005/8/layout/vList2"/>
    <dgm:cxn modelId="{901ED6C9-48DB-443C-9408-EDD24AF675AF}" srcId="{93DCFA85-FF26-42CC-BFE1-38F03EF09BAA}" destId="{EA638E6F-DBE4-4A0A-8715-C5E3D171094D}" srcOrd="0" destOrd="0" parTransId="{BC962308-CEC8-40AC-8A0F-B84B89650A7E}" sibTransId="{E0C99C22-C847-441D-8FCD-5D5F3EA0847E}"/>
    <dgm:cxn modelId="{E0FF1DD4-1235-40A7-A4A1-3BD11BBCCB02}" type="presOf" srcId="{EA638E6F-DBE4-4A0A-8715-C5E3D171094D}" destId="{B0845342-DC9B-4F39-BEB4-1A3BE9504E72}" srcOrd="0" destOrd="0" presId="urn:microsoft.com/office/officeart/2005/8/layout/vList2"/>
    <dgm:cxn modelId="{A71EB323-F191-4D82-929C-472A152311E7}" type="presParOf" srcId="{34A6C8AA-E1BE-4BC3-924C-94C3FE8FA0AA}" destId="{B0845342-DC9B-4F39-BEB4-1A3BE9504E72}" srcOrd="0" destOrd="0" presId="urn:microsoft.com/office/officeart/2005/8/layout/vList2"/>
  </dgm:cxnLst>
  <dgm:bg/>
  <dgm:whole/>
</dgm:dataModel>
</file>

<file path=ppt/diagrams/data27.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AF96CB33-BD58-4382-B076-6AD787E17C39}">
      <dgm:prSet phldrT="[Texto]" custT="1"/>
      <dgm:spPr>
        <a:solidFill>
          <a:srgbClr val="A50021"/>
        </a:solidFill>
      </dgm:spPr>
      <dgm:t>
        <a:bodyPr/>
        <a:lstStyle/>
        <a:p>
          <a:pPr algn="ctr"/>
          <a:r>
            <a:rPr lang="es-VE" sz="1900" b="1" dirty="0" smtClean="0">
              <a:effectLst>
                <a:outerShdw blurRad="38100" dist="38100" dir="2700000" algn="tl">
                  <a:srgbClr val="000000">
                    <a:alpha val="43137"/>
                  </a:srgbClr>
                </a:outerShdw>
              </a:effectLst>
              <a:latin typeface="+mn-lt"/>
            </a:rPr>
            <a:t>INSCRIPCIONES EXTEMPORÁNEAS</a:t>
          </a:r>
        </a:p>
        <a:p>
          <a:pPr algn="just"/>
          <a:r>
            <a:rPr lang="es-VE" sz="1900" b="1" dirty="0" smtClean="0">
              <a:effectLst>
                <a:outerShdw blurRad="38100" dist="38100" dir="2700000" algn="tl">
                  <a:srgbClr val="000000">
                    <a:alpha val="43137"/>
                  </a:srgbClr>
                </a:outerShdw>
              </a:effectLst>
              <a:latin typeface="+mn-lt"/>
            </a:rPr>
            <a:t>Se asume la Inscripción Extemporánea de las Personas Mayores de Edad, situación que anteriormente era dirimida ante los Tribunales de la República.</a:t>
          </a:r>
          <a:endParaRPr lang="es-VE" sz="1900" b="1" u="none" dirty="0">
            <a:solidFill>
              <a:schemeClr val="bg1"/>
            </a:solidFill>
            <a:effectLst>
              <a:outerShdw blurRad="38100" dist="38100" dir="2700000" algn="tl">
                <a:srgbClr val="000000">
                  <a:alpha val="43137"/>
                </a:srgbClr>
              </a:outerShdw>
            </a:effectLst>
            <a:latin typeface="+mn-lt"/>
          </a:endParaRP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EA638E6F-DBE4-4A0A-8715-C5E3D171094D}">
      <dgm:prSet phldrT="[Texto]" custT="1"/>
      <dgm:spPr>
        <a:solidFill>
          <a:srgbClr val="000099"/>
        </a:solidFill>
      </dgm:spPr>
      <dgm:t>
        <a:bodyPr/>
        <a:lstStyle/>
        <a:p>
          <a:pPr algn="ctr"/>
          <a:r>
            <a:rPr lang="es-VE" sz="1900" b="1" dirty="0" smtClean="0">
              <a:effectLst>
                <a:outerShdw blurRad="38100" dist="38100" dir="2700000" algn="tl">
                  <a:srgbClr val="000000">
                    <a:alpha val="43137"/>
                  </a:srgbClr>
                </a:outerShdw>
              </a:effectLst>
              <a:latin typeface="+mn-lt"/>
            </a:rPr>
            <a:t>AUTOMATIZACIÓN Y DIGITALIZACIÓN</a:t>
          </a:r>
        </a:p>
        <a:p>
          <a:pPr algn="just"/>
          <a:r>
            <a:rPr lang="es-VE" sz="1900" b="1" dirty="0" smtClean="0">
              <a:effectLst>
                <a:outerShdw blurRad="38100" dist="38100" dir="2700000" algn="tl">
                  <a:srgbClr val="000000">
                    <a:alpha val="43137"/>
                  </a:srgbClr>
                </a:outerShdw>
              </a:effectLst>
              <a:latin typeface="+mn-lt"/>
            </a:rPr>
            <a:t>Contempla la creación de un Archivo Digital y Automatizado, el cual almacenará todas las inscripciones que se realicen en el Registro Civil.</a:t>
          </a:r>
          <a:endParaRPr lang="es-VE" sz="1900" b="1" u="none" dirty="0" smtClean="0">
            <a:solidFill>
              <a:schemeClr val="bg1"/>
            </a:solidFill>
            <a:effectLst>
              <a:outerShdw blurRad="38100" dist="38100" dir="2700000" algn="tl">
                <a:srgbClr val="000000">
                  <a:alpha val="43137"/>
                </a:srgbClr>
              </a:outerShdw>
            </a:effectLst>
            <a:latin typeface="+mn-lt"/>
          </a:endParaRP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2" custScaleY="110162" custLinFactNeighborY="24422">
        <dgm:presLayoutVars>
          <dgm:chMax val="0"/>
          <dgm:bulletEnabled val="1"/>
        </dgm:presLayoutVars>
      </dgm:prSet>
      <dgm:spPr/>
      <dgm:t>
        <a:bodyPr/>
        <a:lstStyle/>
        <a:p>
          <a:endParaRPr lang="es-VE"/>
        </a:p>
      </dgm:t>
    </dgm:pt>
    <dgm:pt modelId="{C068EBA6-3A94-47B9-83D7-4A2B82BFABDF}" type="pres">
      <dgm:prSet presAssocID="{DA1DFAEF-CC35-4369-ADE5-E90BDBE2D91B}" presName="spacer" presStyleCnt="0"/>
      <dgm:spPr/>
    </dgm:pt>
    <dgm:pt modelId="{B0845342-DC9B-4F39-BEB4-1A3BE9504E72}" type="pres">
      <dgm:prSet presAssocID="{EA638E6F-DBE4-4A0A-8715-C5E3D171094D}" presName="parentText" presStyleLbl="node1" presStyleIdx="1" presStyleCnt="2" custScaleY="107216" custLinFactY="4849" custLinFactNeighborY="100000">
        <dgm:presLayoutVars>
          <dgm:chMax val="0"/>
          <dgm:bulletEnabled val="1"/>
        </dgm:presLayoutVars>
      </dgm:prSet>
      <dgm:spPr/>
      <dgm:t>
        <a:bodyPr/>
        <a:lstStyle/>
        <a:p>
          <a:endParaRPr lang="es-VE"/>
        </a:p>
      </dgm:t>
    </dgm:pt>
  </dgm:ptLst>
  <dgm:cxnLst>
    <dgm:cxn modelId="{F8D2674C-9E43-4333-8D20-29BC9404160C}" type="presOf" srcId="{AF96CB33-BD58-4382-B076-6AD787E17C39}" destId="{D7BE74BF-8EE5-446A-9162-1175E9CE8517}" srcOrd="0" destOrd="0" presId="urn:microsoft.com/office/officeart/2005/8/layout/vList2"/>
    <dgm:cxn modelId="{2644C705-4B43-4E08-9EB3-42A3372B81F4}" srcId="{93DCFA85-FF26-42CC-BFE1-38F03EF09BAA}" destId="{AF96CB33-BD58-4382-B076-6AD787E17C39}" srcOrd="0" destOrd="0" parTransId="{599D5741-F114-46D4-975A-02F43893830E}" sibTransId="{DA1DFAEF-CC35-4369-ADE5-E90BDBE2D91B}"/>
    <dgm:cxn modelId="{901ED6C9-48DB-443C-9408-EDD24AF675AF}" srcId="{93DCFA85-FF26-42CC-BFE1-38F03EF09BAA}" destId="{EA638E6F-DBE4-4A0A-8715-C5E3D171094D}" srcOrd="1" destOrd="0" parTransId="{BC962308-CEC8-40AC-8A0F-B84B89650A7E}" sibTransId="{E0C99C22-C847-441D-8FCD-5D5F3EA0847E}"/>
    <dgm:cxn modelId="{653F14F5-88D8-4D98-B6A7-7DF0589BC589}" type="presOf" srcId="{EA638E6F-DBE4-4A0A-8715-C5E3D171094D}" destId="{B0845342-DC9B-4F39-BEB4-1A3BE9504E72}" srcOrd="0" destOrd="0" presId="urn:microsoft.com/office/officeart/2005/8/layout/vList2"/>
    <dgm:cxn modelId="{D4598EC6-31F6-42BD-80DF-3EFE861E8C99}" type="presOf" srcId="{93DCFA85-FF26-42CC-BFE1-38F03EF09BAA}" destId="{34A6C8AA-E1BE-4BC3-924C-94C3FE8FA0AA}" srcOrd="0" destOrd="0" presId="urn:microsoft.com/office/officeart/2005/8/layout/vList2"/>
    <dgm:cxn modelId="{29018544-892F-4DCD-8B42-C8D3869FDF4A}" type="presParOf" srcId="{34A6C8AA-E1BE-4BC3-924C-94C3FE8FA0AA}" destId="{D7BE74BF-8EE5-446A-9162-1175E9CE8517}" srcOrd="0" destOrd="0" presId="urn:microsoft.com/office/officeart/2005/8/layout/vList2"/>
    <dgm:cxn modelId="{7289E913-18ED-45D9-A769-D11130BB127A}" type="presParOf" srcId="{34A6C8AA-E1BE-4BC3-924C-94C3FE8FA0AA}" destId="{C068EBA6-3A94-47B9-83D7-4A2B82BFABDF}" srcOrd="1" destOrd="0" presId="urn:microsoft.com/office/officeart/2005/8/layout/vList2"/>
    <dgm:cxn modelId="{D0F59FFD-475A-4CB7-B8A3-BD761B896C92}" type="presParOf" srcId="{34A6C8AA-E1BE-4BC3-924C-94C3FE8FA0AA}" destId="{B0845342-DC9B-4F39-BEB4-1A3BE9504E72}" srcOrd="2" destOrd="0" presId="urn:microsoft.com/office/officeart/2005/8/layout/vList2"/>
  </dgm:cxnLst>
  <dgm:bg/>
  <dgm:whole/>
</dgm:dataModel>
</file>

<file path=ppt/diagrams/data28.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AF96CB33-BD58-4382-B076-6AD787E17C39}">
      <dgm:prSet phldrT="[Texto]" custT="1"/>
      <dgm:spPr>
        <a:solidFill>
          <a:srgbClr val="A50021"/>
        </a:solidFill>
      </dgm:spPr>
      <dgm:t>
        <a:bodyPr/>
        <a:lstStyle/>
        <a:p>
          <a:pPr algn="ctr"/>
          <a:r>
            <a:rPr lang="es-VE" sz="1900" b="1" dirty="0" smtClean="0">
              <a:effectLst>
                <a:outerShdw blurRad="38100" dist="38100" dir="2700000" algn="tl">
                  <a:srgbClr val="000000">
                    <a:alpha val="43137"/>
                  </a:srgbClr>
                </a:outerShdw>
              </a:effectLst>
              <a:latin typeface="+mn-lt"/>
            </a:rPr>
            <a:t>ADAPTACIÓN DEL SERVICIO A LA DIVISIÓN POLITICO-TERRITORIAL DEL PAÍS</a:t>
          </a:r>
        </a:p>
        <a:p>
          <a:pPr algn="just"/>
          <a:r>
            <a:rPr lang="es-VE" sz="1900" b="1" dirty="0" smtClean="0">
              <a:effectLst>
                <a:outerShdw blurRad="38100" dist="38100" dir="2700000" algn="tl">
                  <a:srgbClr val="000000">
                    <a:alpha val="43137"/>
                  </a:srgbClr>
                </a:outerShdw>
              </a:effectLst>
              <a:latin typeface="+mn-lt"/>
            </a:rPr>
            <a:t>A los fines de garantizar  la prestación del servicio en todo el Territorio Venezolano, se contempla la creación de Unidades de Registro Civil mediante Resolución en las zonas Inhóspitas, de difícil acceso y zonas fronterizas.</a:t>
          </a:r>
          <a:endParaRPr lang="es-VE" sz="1900" b="1" u="none" dirty="0">
            <a:solidFill>
              <a:schemeClr val="bg1"/>
            </a:solidFill>
            <a:effectLst>
              <a:outerShdw blurRad="38100" dist="38100" dir="2700000" algn="tl">
                <a:srgbClr val="000000">
                  <a:alpha val="43137"/>
                </a:srgbClr>
              </a:outerShdw>
            </a:effectLst>
            <a:latin typeface="+mn-lt"/>
          </a:endParaRP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EA638E6F-DBE4-4A0A-8715-C5E3D171094D}">
      <dgm:prSet phldrT="[Texto]" custT="1"/>
      <dgm:spPr>
        <a:solidFill>
          <a:srgbClr val="000099"/>
        </a:solidFill>
      </dgm:spPr>
      <dgm:t>
        <a:bodyPr/>
        <a:lstStyle/>
        <a:p>
          <a:pPr algn="ctr"/>
          <a:r>
            <a:rPr lang="es-VE" sz="1900" b="1" dirty="0" smtClean="0">
              <a:effectLst/>
              <a:latin typeface="+mn-lt"/>
            </a:rPr>
            <a:t>INTERCONEXIÓN: </a:t>
          </a:r>
        </a:p>
        <a:p>
          <a:pPr algn="just"/>
          <a:r>
            <a:rPr lang="es-VE" sz="1900" b="1" dirty="0" smtClean="0">
              <a:effectLst/>
              <a:latin typeface="+mn-lt"/>
            </a:rPr>
            <a:t>Se establece la interconexión entre la OFICINA NACIONAL DE SUPERVISIÓN DEL REGISTRO CIVIL E IDENTIFICACIÓN, la OFICINA NACIONAL DE REGISTRO CIVIL  y la OFICINA NACIONAL DE REGISTRO ELECTORAL, con el </a:t>
          </a:r>
          <a:r>
            <a:rPr lang="es-VE" sz="1900" b="1" dirty="0" smtClean="0">
              <a:effectLst/>
              <a:latin typeface="+mn-lt"/>
            </a:rPr>
            <a:t>propósito, </a:t>
          </a:r>
          <a:r>
            <a:rPr lang="es-VE" sz="1900" b="1" dirty="0" smtClean="0">
              <a:effectLst/>
              <a:latin typeface="+mn-lt"/>
            </a:rPr>
            <a:t>que todo dato que ingrese al registro </a:t>
          </a:r>
          <a:r>
            <a:rPr lang="es-VE" sz="1900" b="1" dirty="0" smtClean="0">
              <a:effectLst/>
              <a:latin typeface="+mn-lt"/>
            </a:rPr>
            <a:t>civil, </a:t>
          </a:r>
          <a:r>
            <a:rPr lang="es-VE" sz="1900" b="1" dirty="0" smtClean="0">
              <a:effectLst/>
              <a:latin typeface="+mn-lt"/>
            </a:rPr>
            <a:t>que pueda modificar el registro </a:t>
          </a:r>
          <a:r>
            <a:rPr lang="es-VE" sz="1900" b="1" dirty="0" smtClean="0">
              <a:effectLst/>
              <a:latin typeface="+mn-lt"/>
            </a:rPr>
            <a:t>electoral, </a:t>
          </a:r>
          <a:r>
            <a:rPr lang="es-VE" sz="1900" b="1" dirty="0" smtClean="0">
              <a:effectLst/>
              <a:latin typeface="+mn-lt"/>
            </a:rPr>
            <a:t>sea incorporado de forma automática.</a:t>
          </a:r>
          <a:endParaRPr lang="es-VE" sz="1900" b="1" u="none" dirty="0" smtClean="0">
            <a:solidFill>
              <a:schemeClr val="bg1"/>
            </a:solidFill>
            <a:effectLst/>
            <a:latin typeface="+mn-lt"/>
          </a:endParaRP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2" custScaleY="110162" custLinFactY="-6502" custLinFactNeighborY="-100000">
        <dgm:presLayoutVars>
          <dgm:chMax val="0"/>
          <dgm:bulletEnabled val="1"/>
        </dgm:presLayoutVars>
      </dgm:prSet>
      <dgm:spPr/>
      <dgm:t>
        <a:bodyPr/>
        <a:lstStyle/>
        <a:p>
          <a:endParaRPr lang="es-VE"/>
        </a:p>
      </dgm:t>
    </dgm:pt>
    <dgm:pt modelId="{C068EBA6-3A94-47B9-83D7-4A2B82BFABDF}" type="pres">
      <dgm:prSet presAssocID="{DA1DFAEF-CC35-4369-ADE5-E90BDBE2D91B}" presName="spacer" presStyleCnt="0"/>
      <dgm:spPr/>
    </dgm:pt>
    <dgm:pt modelId="{B0845342-DC9B-4F39-BEB4-1A3BE9504E72}" type="pres">
      <dgm:prSet presAssocID="{EA638E6F-DBE4-4A0A-8715-C5E3D171094D}" presName="parentText" presStyleLbl="node1" presStyleIdx="1" presStyleCnt="2" custScaleY="116082" custLinFactY="-1103" custLinFactNeighborY="-100000">
        <dgm:presLayoutVars>
          <dgm:chMax val="0"/>
          <dgm:bulletEnabled val="1"/>
        </dgm:presLayoutVars>
      </dgm:prSet>
      <dgm:spPr/>
      <dgm:t>
        <a:bodyPr/>
        <a:lstStyle/>
        <a:p>
          <a:endParaRPr lang="es-VE"/>
        </a:p>
      </dgm:t>
    </dgm:pt>
  </dgm:ptLst>
  <dgm:cxnLst>
    <dgm:cxn modelId="{BD8EC92E-8D63-4E88-9C01-51D966C1B14F}" type="presOf" srcId="{EA638E6F-DBE4-4A0A-8715-C5E3D171094D}" destId="{B0845342-DC9B-4F39-BEB4-1A3BE9504E72}" srcOrd="0" destOrd="0" presId="urn:microsoft.com/office/officeart/2005/8/layout/vList2"/>
    <dgm:cxn modelId="{901ED6C9-48DB-443C-9408-EDD24AF675AF}" srcId="{93DCFA85-FF26-42CC-BFE1-38F03EF09BAA}" destId="{EA638E6F-DBE4-4A0A-8715-C5E3D171094D}" srcOrd="1" destOrd="0" parTransId="{BC962308-CEC8-40AC-8A0F-B84B89650A7E}" sibTransId="{E0C99C22-C847-441D-8FCD-5D5F3EA0847E}"/>
    <dgm:cxn modelId="{2644C705-4B43-4E08-9EB3-42A3372B81F4}" srcId="{93DCFA85-FF26-42CC-BFE1-38F03EF09BAA}" destId="{AF96CB33-BD58-4382-B076-6AD787E17C39}" srcOrd="0" destOrd="0" parTransId="{599D5741-F114-46D4-975A-02F43893830E}" sibTransId="{DA1DFAEF-CC35-4369-ADE5-E90BDBE2D91B}"/>
    <dgm:cxn modelId="{53CC61AF-CB49-46EF-826B-0E045788A7F0}" type="presOf" srcId="{AF96CB33-BD58-4382-B076-6AD787E17C39}" destId="{D7BE74BF-8EE5-446A-9162-1175E9CE8517}" srcOrd="0" destOrd="0" presId="urn:microsoft.com/office/officeart/2005/8/layout/vList2"/>
    <dgm:cxn modelId="{9D9ACFC5-E18C-4E8B-BA87-030F547B696A}" type="presOf" srcId="{93DCFA85-FF26-42CC-BFE1-38F03EF09BAA}" destId="{34A6C8AA-E1BE-4BC3-924C-94C3FE8FA0AA}" srcOrd="0" destOrd="0" presId="urn:microsoft.com/office/officeart/2005/8/layout/vList2"/>
    <dgm:cxn modelId="{0891CAFC-1DF3-40CF-BE7F-D7AF1110C48A}" type="presParOf" srcId="{34A6C8AA-E1BE-4BC3-924C-94C3FE8FA0AA}" destId="{D7BE74BF-8EE5-446A-9162-1175E9CE8517}" srcOrd="0" destOrd="0" presId="urn:microsoft.com/office/officeart/2005/8/layout/vList2"/>
    <dgm:cxn modelId="{01983D30-7A41-4A68-86A3-8108ED6A89CD}" type="presParOf" srcId="{34A6C8AA-E1BE-4BC3-924C-94C3FE8FA0AA}" destId="{C068EBA6-3A94-47B9-83D7-4A2B82BFABDF}" srcOrd="1" destOrd="0" presId="urn:microsoft.com/office/officeart/2005/8/layout/vList2"/>
    <dgm:cxn modelId="{C0947401-66E0-482C-846B-4969C98D12B0}" type="presParOf" srcId="{34A6C8AA-E1BE-4BC3-924C-94C3FE8FA0AA}" destId="{B0845342-DC9B-4F39-BEB4-1A3BE9504E72}" srcOrd="2" destOrd="0" presId="urn:microsoft.com/office/officeart/2005/8/layout/vList2"/>
  </dgm:cxnLst>
  <dgm:bg/>
  <dgm:whole/>
</dgm:dataModel>
</file>

<file path=ppt/diagrams/data29.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AF96CB33-BD58-4382-B076-6AD787E17C39}">
      <dgm:prSet phldrT="[Texto]" custT="1"/>
      <dgm:spPr>
        <a:solidFill>
          <a:srgbClr val="A50021"/>
        </a:solidFill>
      </dgm:spPr>
      <dgm:t>
        <a:bodyPr/>
        <a:lstStyle/>
        <a:p>
          <a:pPr algn="ctr"/>
          <a:r>
            <a:rPr lang="es-VE" sz="1900" b="1" dirty="0" smtClean="0">
              <a:effectLst>
                <a:outerShdw blurRad="38100" dist="38100" dir="2700000" algn="tl">
                  <a:srgbClr val="000000">
                    <a:alpha val="43137"/>
                  </a:srgbClr>
                </a:outerShdw>
              </a:effectLst>
              <a:latin typeface="+mn-lt"/>
            </a:rPr>
            <a:t>NÚMERO ÚNICO DE IDENTIDAD</a:t>
          </a:r>
        </a:p>
        <a:p>
          <a:pPr algn="just"/>
          <a:r>
            <a:rPr lang="es-VE" sz="1900" b="1" dirty="0" smtClean="0">
              <a:effectLst>
                <a:outerShdw blurRad="38100" dist="38100" dir="2700000" algn="tl">
                  <a:srgbClr val="000000">
                    <a:alpha val="43137"/>
                  </a:srgbClr>
                </a:outerShdw>
              </a:effectLst>
              <a:latin typeface="+mn-lt"/>
            </a:rPr>
            <a:t>Se establece que toda persona contará con un código individual al momento de ser inscrito en el Registro Civil.</a:t>
          </a:r>
          <a:endParaRPr lang="es-VE" sz="1900" b="1" dirty="0">
            <a:effectLst>
              <a:outerShdw blurRad="38100" dist="38100" dir="2700000" algn="tl">
                <a:srgbClr val="000000">
                  <a:alpha val="43137"/>
                </a:srgbClr>
              </a:outerShdw>
            </a:effectLst>
            <a:latin typeface="+mn-lt"/>
          </a:endParaRP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EA638E6F-DBE4-4A0A-8715-C5E3D171094D}">
      <dgm:prSet phldrT="[Texto]" custT="1"/>
      <dgm:spPr>
        <a:solidFill>
          <a:srgbClr val="000099"/>
        </a:solidFill>
      </dgm:spPr>
      <dgm:t>
        <a:bodyPr/>
        <a:lstStyle/>
        <a:p>
          <a:pPr algn="ctr"/>
          <a:r>
            <a:rPr lang="es-VE" sz="1900" b="1" dirty="0" smtClean="0">
              <a:effectLst>
                <a:outerShdw blurRad="38100" dist="38100" dir="2700000" algn="tl">
                  <a:srgbClr val="000000">
                    <a:alpha val="43137"/>
                  </a:srgbClr>
                </a:outerShdw>
              </a:effectLst>
              <a:latin typeface="+mn-lt"/>
            </a:rPr>
            <a:t>RESERVA Y CONFIDENCIALIDAD </a:t>
          </a:r>
        </a:p>
        <a:p>
          <a:pPr algn="just"/>
          <a:r>
            <a:rPr lang="es-VE" sz="1900" b="1" dirty="0" smtClean="0">
              <a:effectLst>
                <a:outerShdw blurRad="38100" dist="38100" dir="2700000" algn="tl">
                  <a:srgbClr val="000000">
                    <a:alpha val="43137"/>
                  </a:srgbClr>
                </a:outerShdw>
              </a:effectLst>
              <a:latin typeface="+mn-lt"/>
            </a:rPr>
            <a:t>De los </a:t>
          </a:r>
          <a:r>
            <a:rPr lang="es-VE" sz="1900" b="1" dirty="0" smtClean="0">
              <a:effectLst>
                <a:outerShdw blurRad="38100" dist="38100" dir="2700000" algn="tl">
                  <a:srgbClr val="000000">
                    <a:alpha val="43137"/>
                  </a:srgbClr>
                </a:outerShdw>
              </a:effectLst>
              <a:latin typeface="+mn-lt"/>
            </a:rPr>
            <a:t>datos e información contenidas en el Registro Civil de las personas a las que deba resguardarse su identidad por seguridad, que estén bajo una medida de protección.</a:t>
          </a:r>
        </a:p>
      </dgm:t>
    </dgm:pt>
    <dgm:pt modelId="{BC962308-CEC8-40AC-8A0F-B84B89650A7E}" type="parTrans" cxnId="{901ED6C9-48DB-443C-9408-EDD24AF675AF}">
      <dgm:prSet/>
      <dgm:spPr/>
      <dgm:t>
        <a:bodyPr/>
        <a:lstStyle/>
        <a:p>
          <a:endParaRPr lang="es-VE"/>
        </a:p>
      </dgm:t>
    </dgm:pt>
    <dgm:pt modelId="{E0C99C22-C847-441D-8FCD-5D5F3EA0847E}" type="sibTrans" cxnId="{901ED6C9-48DB-443C-9408-EDD24AF675AF}">
      <dgm:prSet/>
      <dgm:spPr/>
      <dgm:t>
        <a:bodyPr/>
        <a:lstStyle/>
        <a:p>
          <a:endParaRPr lang="es-VE"/>
        </a:p>
      </dgm:t>
    </dgm:pt>
    <dgm:pt modelId="{8BD4DB46-BE38-4590-B6EE-F751D40DB71B}">
      <dgm:prSet phldrT="[Texto]" custT="1"/>
      <dgm:spPr>
        <a:solidFill>
          <a:srgbClr val="FF9900"/>
        </a:solidFill>
      </dgm:spPr>
      <dgm:t>
        <a:bodyPr/>
        <a:lstStyle/>
        <a:p>
          <a:pPr algn="ctr"/>
          <a:r>
            <a:rPr lang="es-VE" sz="1900" b="1" dirty="0" smtClean="0">
              <a:effectLst>
                <a:outerShdw blurRad="38100" dist="38100" dir="2700000" algn="tl">
                  <a:srgbClr val="000000">
                    <a:alpha val="43137"/>
                  </a:srgbClr>
                </a:outerShdw>
              </a:effectLst>
              <a:latin typeface="+mn-lt"/>
            </a:rPr>
            <a:t>PROTECCIÓN PARA LOS NIÑOS, NIÑAS Y ADOLESCENTES</a:t>
          </a:r>
        </a:p>
        <a:p>
          <a:pPr algn="just"/>
          <a:r>
            <a:rPr lang="es-VE" sz="1900" b="1" dirty="0" smtClean="0">
              <a:effectLst>
                <a:outerShdw blurRad="38100" dist="38100" dir="2700000" algn="tl">
                  <a:srgbClr val="000000">
                    <a:alpha val="43137"/>
                  </a:srgbClr>
                </a:outerShdw>
              </a:effectLst>
              <a:latin typeface="+mn-lt"/>
            </a:rPr>
            <a:t>Todos los asientos e información relacionada con la filiación tendrán un carácter de confidencial.</a:t>
          </a:r>
          <a:endParaRPr lang="es-VE" sz="1900" b="1" dirty="0">
            <a:effectLst>
              <a:outerShdw blurRad="38100" dist="38100" dir="2700000" algn="tl">
                <a:srgbClr val="000000">
                  <a:alpha val="43137"/>
                </a:srgbClr>
              </a:outerShdw>
            </a:effectLst>
            <a:latin typeface="+mn-lt"/>
          </a:endParaRPr>
        </a:p>
      </dgm:t>
    </dgm:pt>
    <dgm:pt modelId="{05D57A9B-97C0-44D4-8510-90FD69D3E352}" type="parTrans" cxnId="{D0BEEDCC-3EC3-42D9-A656-1792B19C2665}">
      <dgm:prSet/>
      <dgm:spPr/>
      <dgm:t>
        <a:bodyPr/>
        <a:lstStyle/>
        <a:p>
          <a:endParaRPr lang="es-VE"/>
        </a:p>
      </dgm:t>
    </dgm:pt>
    <dgm:pt modelId="{23DDB3E8-3F91-4A41-95D2-7300AB5D4DC4}" type="sibTrans" cxnId="{D0BEEDCC-3EC3-42D9-A656-1792B19C2665}">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3" custScaleY="110162" custLinFactY="-6502" custLinFactNeighborY="-100000">
        <dgm:presLayoutVars>
          <dgm:chMax val="0"/>
          <dgm:bulletEnabled val="1"/>
        </dgm:presLayoutVars>
      </dgm:prSet>
      <dgm:spPr/>
      <dgm:t>
        <a:bodyPr/>
        <a:lstStyle/>
        <a:p>
          <a:endParaRPr lang="es-VE"/>
        </a:p>
      </dgm:t>
    </dgm:pt>
    <dgm:pt modelId="{C068EBA6-3A94-47B9-83D7-4A2B82BFABDF}" type="pres">
      <dgm:prSet presAssocID="{DA1DFAEF-CC35-4369-ADE5-E90BDBE2D91B}" presName="spacer" presStyleCnt="0"/>
      <dgm:spPr/>
    </dgm:pt>
    <dgm:pt modelId="{AA3AF026-5473-4906-B05D-4A167629272B}" type="pres">
      <dgm:prSet presAssocID="{8BD4DB46-BE38-4590-B6EE-F751D40DB71B}" presName="parentText" presStyleLbl="node1" presStyleIdx="1" presStyleCnt="3" custLinFactNeighborY="-91604">
        <dgm:presLayoutVars>
          <dgm:chMax val="0"/>
          <dgm:bulletEnabled val="1"/>
        </dgm:presLayoutVars>
      </dgm:prSet>
      <dgm:spPr/>
      <dgm:t>
        <a:bodyPr/>
        <a:lstStyle/>
        <a:p>
          <a:endParaRPr lang="es-VE"/>
        </a:p>
      </dgm:t>
    </dgm:pt>
    <dgm:pt modelId="{DFE0FF74-C44A-48D4-9D8D-DBAE0FA765D6}" type="pres">
      <dgm:prSet presAssocID="{23DDB3E8-3F91-4A41-95D2-7300AB5D4DC4}" presName="spacer" presStyleCnt="0"/>
      <dgm:spPr/>
    </dgm:pt>
    <dgm:pt modelId="{B0845342-DC9B-4F39-BEB4-1A3BE9504E72}" type="pres">
      <dgm:prSet presAssocID="{EA638E6F-DBE4-4A0A-8715-C5E3D171094D}" presName="parentText" presStyleLbl="node1" presStyleIdx="2" presStyleCnt="3" custScaleY="116082" custLinFactY="-1103" custLinFactNeighborY="-100000">
        <dgm:presLayoutVars>
          <dgm:chMax val="0"/>
          <dgm:bulletEnabled val="1"/>
        </dgm:presLayoutVars>
      </dgm:prSet>
      <dgm:spPr/>
      <dgm:t>
        <a:bodyPr/>
        <a:lstStyle/>
        <a:p>
          <a:endParaRPr lang="es-VE"/>
        </a:p>
      </dgm:t>
    </dgm:pt>
  </dgm:ptLst>
  <dgm:cxnLst>
    <dgm:cxn modelId="{2CA3F836-E077-4C93-8F12-F2D49D183A53}" type="presOf" srcId="{8BD4DB46-BE38-4590-B6EE-F751D40DB71B}" destId="{AA3AF026-5473-4906-B05D-4A167629272B}" srcOrd="0" destOrd="0" presId="urn:microsoft.com/office/officeart/2005/8/layout/vList2"/>
    <dgm:cxn modelId="{4EE2970D-3044-4705-906C-32E5AB6BF437}" type="presOf" srcId="{93DCFA85-FF26-42CC-BFE1-38F03EF09BAA}" destId="{34A6C8AA-E1BE-4BC3-924C-94C3FE8FA0AA}" srcOrd="0" destOrd="0" presId="urn:microsoft.com/office/officeart/2005/8/layout/vList2"/>
    <dgm:cxn modelId="{D0BEEDCC-3EC3-42D9-A656-1792B19C2665}" srcId="{93DCFA85-FF26-42CC-BFE1-38F03EF09BAA}" destId="{8BD4DB46-BE38-4590-B6EE-F751D40DB71B}" srcOrd="1" destOrd="0" parTransId="{05D57A9B-97C0-44D4-8510-90FD69D3E352}" sibTransId="{23DDB3E8-3F91-4A41-95D2-7300AB5D4DC4}"/>
    <dgm:cxn modelId="{2644C705-4B43-4E08-9EB3-42A3372B81F4}" srcId="{93DCFA85-FF26-42CC-BFE1-38F03EF09BAA}" destId="{AF96CB33-BD58-4382-B076-6AD787E17C39}" srcOrd="0" destOrd="0" parTransId="{599D5741-F114-46D4-975A-02F43893830E}" sibTransId="{DA1DFAEF-CC35-4369-ADE5-E90BDBE2D91B}"/>
    <dgm:cxn modelId="{901ED6C9-48DB-443C-9408-EDD24AF675AF}" srcId="{93DCFA85-FF26-42CC-BFE1-38F03EF09BAA}" destId="{EA638E6F-DBE4-4A0A-8715-C5E3D171094D}" srcOrd="2" destOrd="0" parTransId="{BC962308-CEC8-40AC-8A0F-B84B89650A7E}" sibTransId="{E0C99C22-C847-441D-8FCD-5D5F3EA0847E}"/>
    <dgm:cxn modelId="{B3582E5E-4FC1-4A29-930F-B1E7AA68D50C}" type="presOf" srcId="{AF96CB33-BD58-4382-B076-6AD787E17C39}" destId="{D7BE74BF-8EE5-446A-9162-1175E9CE8517}" srcOrd="0" destOrd="0" presId="urn:microsoft.com/office/officeart/2005/8/layout/vList2"/>
    <dgm:cxn modelId="{B6469367-9F25-4EBB-BC7F-D45B4EFFB5BC}" type="presOf" srcId="{EA638E6F-DBE4-4A0A-8715-C5E3D171094D}" destId="{B0845342-DC9B-4F39-BEB4-1A3BE9504E72}" srcOrd="0" destOrd="0" presId="urn:microsoft.com/office/officeart/2005/8/layout/vList2"/>
    <dgm:cxn modelId="{85099A31-A89E-49B3-B528-A09A006545A9}" type="presParOf" srcId="{34A6C8AA-E1BE-4BC3-924C-94C3FE8FA0AA}" destId="{D7BE74BF-8EE5-446A-9162-1175E9CE8517}" srcOrd="0" destOrd="0" presId="urn:microsoft.com/office/officeart/2005/8/layout/vList2"/>
    <dgm:cxn modelId="{81CA4B7A-B58E-435E-9F0A-6833FB7C1F98}" type="presParOf" srcId="{34A6C8AA-E1BE-4BC3-924C-94C3FE8FA0AA}" destId="{C068EBA6-3A94-47B9-83D7-4A2B82BFABDF}" srcOrd="1" destOrd="0" presId="urn:microsoft.com/office/officeart/2005/8/layout/vList2"/>
    <dgm:cxn modelId="{4CF1073D-E09E-442C-B0DD-EF09DBBA9077}" type="presParOf" srcId="{34A6C8AA-E1BE-4BC3-924C-94C3FE8FA0AA}" destId="{AA3AF026-5473-4906-B05D-4A167629272B}" srcOrd="2" destOrd="0" presId="urn:microsoft.com/office/officeart/2005/8/layout/vList2"/>
    <dgm:cxn modelId="{728CF8EB-D235-4505-B5FC-27AB61EA4F9D}" type="presParOf" srcId="{34A6C8AA-E1BE-4BC3-924C-94C3FE8FA0AA}" destId="{DFE0FF74-C44A-48D4-9D8D-DBAE0FA765D6}" srcOrd="3" destOrd="0" presId="urn:microsoft.com/office/officeart/2005/8/layout/vList2"/>
    <dgm:cxn modelId="{59A7F0CA-97DA-4043-9DDF-CD36AA2889DA}" type="presParOf" srcId="{34A6C8AA-E1BE-4BC3-924C-94C3FE8FA0AA}" destId="{B0845342-DC9B-4F39-BEB4-1A3BE9504E72}"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008000"/>
        </a:solidFill>
        <a:ln>
          <a:solidFill>
            <a:srgbClr val="008000"/>
          </a:solidFill>
        </a:ln>
      </dgm:spPr>
      <dgm:t>
        <a:bodyPr/>
        <a:lstStyle/>
        <a:p>
          <a:r>
            <a:rPr lang="es-VE" sz="2400" b="1" u="none" dirty="0" smtClean="0">
              <a:latin typeface="Arial" pitchFamily="34" charset="0"/>
              <a:cs typeface="Arial" pitchFamily="34" charset="0"/>
            </a:rPr>
            <a:t>1835</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CCFFCC"/>
        </a:solidFill>
        <a:ln>
          <a:solidFill>
            <a:srgbClr val="008000"/>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t>Se reglamenta y organiza el Registro Público Civil, se discriminan los protocolos por áreas, se elimina la figura del escribano y se crea la de Registrador Principal y la    de los Registradores Subalternos, manteniéndose dichas reformas hasta el año 1874.</a:t>
          </a:r>
          <a:endParaRPr lang="es-VE" sz="2100" b="1" dirty="0" smtClean="0">
            <a:latin typeface="+mn-lt"/>
            <a:cs typeface="Arial" charset="0"/>
          </a:endParaRP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8324064A-4877-4815-A086-5CBD3779DA73}" srcId="{0A1BF65F-EFF2-4FC5-8C0E-B14F9272FD30}" destId="{537C16BE-92E8-4AC4-A261-5DC126328E22}" srcOrd="0" destOrd="0" parTransId="{84E6DFF0-38C1-4604-B98F-483C12D82BA1}" sibTransId="{ECD28A07-63A4-4F87-8002-B6C5B92CA56E}"/>
    <dgm:cxn modelId="{45AA578C-0B7C-4E6A-9688-98A0B0AFF516}" srcId="{E03582DE-B1B2-48F8-A742-A4A92CE82813}" destId="{0A1BF65F-EFF2-4FC5-8C0E-B14F9272FD30}" srcOrd="0" destOrd="0" parTransId="{99324C2F-BE91-4A8E-BCCF-19977BDB3278}" sibTransId="{AF84D6AA-8185-490E-A801-F8AE1CE108A1}"/>
    <dgm:cxn modelId="{3016D0E2-1020-43B0-B51E-1B74AB56E0BE}" type="presOf" srcId="{0A1BF65F-EFF2-4FC5-8C0E-B14F9272FD30}" destId="{CAFF40DF-1F61-408E-B9FC-F2D153052BDD}" srcOrd="0" destOrd="0" presId="urn:microsoft.com/office/officeart/2005/8/layout/chevron2"/>
    <dgm:cxn modelId="{B2B72048-066B-4931-BDD8-E1F8B778AEA7}" type="presOf" srcId="{E03582DE-B1B2-48F8-A742-A4A92CE82813}" destId="{15FE9F5C-13C8-4823-9263-B967DCFF1BB2}" srcOrd="0" destOrd="0" presId="urn:microsoft.com/office/officeart/2005/8/layout/chevron2"/>
    <dgm:cxn modelId="{BFDA7C2C-C2D7-48A7-AB16-FBADBBAC348A}" type="presOf" srcId="{537C16BE-92E8-4AC4-A261-5DC126328E22}" destId="{49577E6D-60CB-4F2B-82C9-62DC9835608C}" srcOrd="0" destOrd="0" presId="urn:microsoft.com/office/officeart/2005/8/layout/chevron2"/>
    <dgm:cxn modelId="{D04A7482-4631-4C23-B4B7-7C0B905B01B6}" type="presParOf" srcId="{15FE9F5C-13C8-4823-9263-B967DCFF1BB2}" destId="{BD7EBCF7-4C74-4D1A-9CA9-40A39C5D603C}" srcOrd="0" destOrd="0" presId="urn:microsoft.com/office/officeart/2005/8/layout/chevron2"/>
    <dgm:cxn modelId="{4DBAA072-D810-4016-AA2A-DFB074DDF065}" type="presParOf" srcId="{BD7EBCF7-4C74-4D1A-9CA9-40A39C5D603C}" destId="{CAFF40DF-1F61-408E-B9FC-F2D153052BDD}" srcOrd="0" destOrd="0" presId="urn:microsoft.com/office/officeart/2005/8/layout/chevron2"/>
    <dgm:cxn modelId="{3A36F6A8-87F8-481A-8CCD-5BF8ADEB2A44}" type="presParOf" srcId="{BD7EBCF7-4C74-4D1A-9CA9-40A39C5D603C}" destId="{49577E6D-60CB-4F2B-82C9-62DC9835608C}" srcOrd="1" destOrd="0" presId="urn:microsoft.com/office/officeart/2005/8/layout/chevron2"/>
  </dgm:cxnLst>
  <dgm:bg/>
  <dgm:whole>
    <a:ln>
      <a:noFill/>
    </a:ln>
  </dgm:whole>
</dgm:dataModel>
</file>

<file path=ppt/diagrams/data30.xml><?xml version="1.0" encoding="utf-8"?>
<dgm:dataModel xmlns:dgm="http://schemas.openxmlformats.org/drawingml/2006/diagram" xmlns:a="http://schemas.openxmlformats.org/drawingml/2006/main">
  <dgm:ptLst>
    <dgm:pt modelId="{93DCFA85-FF26-42CC-BFE1-38F03EF09B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VE"/>
        </a:p>
      </dgm:t>
    </dgm:pt>
    <dgm:pt modelId="{AF96CB33-BD58-4382-B076-6AD787E17C39}">
      <dgm:prSet phldrT="[Texto]" custT="1"/>
      <dgm:spPr>
        <a:solidFill>
          <a:srgbClr val="A50021"/>
        </a:solidFill>
      </dgm:spPr>
      <dgm:t>
        <a:bodyPr/>
        <a:lstStyle/>
        <a:p>
          <a:pPr algn="ctr"/>
          <a:r>
            <a:rPr lang="es-VE" sz="1900" b="1" dirty="0" smtClean="0">
              <a:effectLst>
                <a:outerShdw blurRad="38100" dist="38100" dir="2700000" algn="tl">
                  <a:srgbClr val="C0C0C0"/>
                </a:outerShdw>
              </a:effectLst>
              <a:latin typeface="+mn-lt"/>
            </a:rPr>
            <a:t>INCORPORACIÓN DE LOS IDIOMAS INDÍGENAS</a:t>
          </a:r>
        </a:p>
        <a:p>
          <a:pPr algn="just"/>
          <a:r>
            <a:rPr lang="es-VE" sz="1900" dirty="0" smtClean="0">
              <a:latin typeface="+mn-lt"/>
            </a:rPr>
            <a:t>En aquellos casos de Comunidades y Pueblos Indígenas, se deberá llevar los asientos en forma bilingüe.</a:t>
          </a:r>
          <a:endParaRPr lang="es-VE" sz="1900" b="1" dirty="0">
            <a:effectLst>
              <a:outerShdw blurRad="38100" dist="38100" dir="2700000" algn="tl">
                <a:srgbClr val="000000">
                  <a:alpha val="43137"/>
                </a:srgbClr>
              </a:outerShdw>
            </a:effectLst>
            <a:latin typeface="+mn-lt"/>
          </a:endParaRPr>
        </a:p>
      </dgm:t>
    </dgm:pt>
    <dgm:pt modelId="{599D5741-F114-46D4-975A-02F43893830E}" type="parTrans" cxnId="{2644C705-4B43-4E08-9EB3-42A3372B81F4}">
      <dgm:prSet/>
      <dgm:spPr/>
      <dgm:t>
        <a:bodyPr/>
        <a:lstStyle/>
        <a:p>
          <a:endParaRPr lang="es-VE"/>
        </a:p>
      </dgm:t>
    </dgm:pt>
    <dgm:pt modelId="{DA1DFAEF-CC35-4369-ADE5-E90BDBE2D91B}" type="sibTrans" cxnId="{2644C705-4B43-4E08-9EB3-42A3372B81F4}">
      <dgm:prSet/>
      <dgm:spPr/>
      <dgm:t>
        <a:bodyPr/>
        <a:lstStyle/>
        <a:p>
          <a:endParaRPr lang="es-VE"/>
        </a:p>
      </dgm:t>
    </dgm:pt>
    <dgm:pt modelId="{C35E56D9-3894-4AC3-86E8-C93A1FC4CB74}">
      <dgm:prSet phldrT="[Texto]" custT="1"/>
      <dgm:spPr>
        <a:solidFill>
          <a:srgbClr val="000099"/>
        </a:solidFill>
      </dgm:spPr>
      <dgm:t>
        <a:bodyPr/>
        <a:lstStyle/>
        <a:p>
          <a:pPr algn="ctr"/>
          <a:r>
            <a:rPr lang="es-VE" sz="1900" b="1" dirty="0" smtClean="0">
              <a:effectLst>
                <a:outerShdw blurRad="38100" dist="38100" dir="2700000" algn="tl">
                  <a:srgbClr val="C0C0C0"/>
                </a:outerShdw>
              </a:effectLst>
              <a:latin typeface="+mn-lt"/>
            </a:rPr>
            <a:t>TRAMITACIÓN DE RECTIFICACIONES, INSERCIONES, RECONSTRUCCIONES DE ACTAS Y NULIDADES VÍA ADMINISTRATIVA.</a:t>
          </a:r>
          <a:endParaRPr lang="es-VE" sz="1900" b="1" dirty="0" smtClean="0">
            <a:effectLst>
              <a:outerShdw blurRad="38100" dist="38100" dir="2700000" algn="tl">
                <a:srgbClr val="000000">
                  <a:alpha val="43137"/>
                </a:srgbClr>
              </a:outerShdw>
            </a:effectLst>
            <a:latin typeface="+mn-lt"/>
          </a:endParaRPr>
        </a:p>
      </dgm:t>
    </dgm:pt>
    <dgm:pt modelId="{0A9AE70F-45F2-47C7-8E58-03D2B7469EB5}" type="parTrans" cxnId="{5E85F5A5-A7C0-475B-B263-DB7EA8D8461A}">
      <dgm:prSet/>
      <dgm:spPr/>
      <dgm:t>
        <a:bodyPr/>
        <a:lstStyle/>
        <a:p>
          <a:endParaRPr lang="es-VE"/>
        </a:p>
      </dgm:t>
    </dgm:pt>
    <dgm:pt modelId="{FDA4FA04-657B-4E90-9808-0AB0CF9504F8}" type="sibTrans" cxnId="{5E85F5A5-A7C0-475B-B263-DB7EA8D8461A}">
      <dgm:prSet/>
      <dgm:spPr/>
      <dgm:t>
        <a:bodyPr/>
        <a:lstStyle/>
        <a:p>
          <a:endParaRPr lang="es-VE"/>
        </a:p>
      </dgm:t>
    </dgm:pt>
    <dgm:pt modelId="{22343FBD-FE1D-4AAD-B0CF-8AED1200A7F8}">
      <dgm:prSet phldrT="[Texto]" custT="1"/>
      <dgm:spPr>
        <a:solidFill>
          <a:srgbClr val="009900"/>
        </a:solidFill>
      </dgm:spPr>
      <dgm:t>
        <a:bodyPr/>
        <a:lstStyle/>
        <a:p>
          <a:pPr algn="ctr"/>
          <a:r>
            <a:rPr lang="es-VE" sz="1900" b="1" dirty="0" smtClean="0">
              <a:effectLst>
                <a:outerShdw blurRad="38100" dist="38100" dir="2700000" algn="tl">
                  <a:srgbClr val="C0C0C0"/>
                </a:outerShdw>
              </a:effectLst>
              <a:latin typeface="+mn-lt"/>
            </a:rPr>
            <a:t>PROCEDIMIENTOS REGISTRALES ADAPTADO </a:t>
          </a:r>
          <a:r>
            <a:rPr lang="es-VE" sz="1900" b="1" dirty="0" smtClean="0">
              <a:effectLst>
                <a:outerShdw blurRad="38100" dist="38100" dir="2700000" algn="tl">
                  <a:srgbClr val="C0C0C0"/>
                </a:outerShdw>
              </a:effectLst>
              <a:latin typeface="+mn-lt"/>
            </a:rPr>
            <a:t>S Y </a:t>
          </a:r>
          <a:r>
            <a:rPr lang="es-VE" sz="1900" b="1" dirty="0" smtClean="0">
              <a:effectLst>
                <a:outerShdw blurRad="38100" dist="38100" dir="2700000" algn="tl">
                  <a:srgbClr val="C0C0C0"/>
                </a:outerShdw>
              </a:effectLst>
              <a:latin typeface="+mn-lt"/>
            </a:rPr>
            <a:t>RESPETANDO LOS USOS Y COSTUMBRES DE LOS PUEBLOS Y COMUNIDADES INDÍGENAS.</a:t>
          </a:r>
          <a:endParaRPr lang="es-VE" sz="1900" b="1" dirty="0" smtClean="0">
            <a:effectLst>
              <a:outerShdw blurRad="38100" dist="38100" dir="2700000" algn="tl">
                <a:srgbClr val="000000">
                  <a:alpha val="43137"/>
                </a:srgbClr>
              </a:outerShdw>
            </a:effectLst>
            <a:latin typeface="+mn-lt"/>
          </a:endParaRPr>
        </a:p>
      </dgm:t>
    </dgm:pt>
    <dgm:pt modelId="{74F03E02-6BD4-477D-8694-7DA19DFE863B}" type="parTrans" cxnId="{D6981E65-C8A5-4860-8278-0A1901B74027}">
      <dgm:prSet/>
      <dgm:spPr/>
      <dgm:t>
        <a:bodyPr/>
        <a:lstStyle/>
        <a:p>
          <a:endParaRPr lang="es-VE"/>
        </a:p>
      </dgm:t>
    </dgm:pt>
    <dgm:pt modelId="{42DA5B38-BEA3-47CC-8567-15872F82F9DC}" type="sibTrans" cxnId="{D6981E65-C8A5-4860-8278-0A1901B74027}">
      <dgm:prSet/>
      <dgm:spPr/>
      <dgm:t>
        <a:bodyPr/>
        <a:lstStyle/>
        <a:p>
          <a:endParaRPr lang="es-VE"/>
        </a:p>
      </dgm:t>
    </dgm:pt>
    <dgm:pt modelId="{FADF0322-0617-4F78-ABB8-C0365B81A2BA}">
      <dgm:prSet phldrT="[Texto]" custT="1"/>
      <dgm:spPr>
        <a:solidFill>
          <a:srgbClr val="FF9900"/>
        </a:solidFill>
      </dgm:spPr>
      <dgm:t>
        <a:bodyPr/>
        <a:lstStyle/>
        <a:p>
          <a:pPr algn="ctr"/>
          <a:r>
            <a:rPr lang="es-VE" sz="1900" b="1" dirty="0" smtClean="0">
              <a:effectLst>
                <a:outerShdw blurRad="38100" dist="38100" dir="2700000" algn="tl">
                  <a:srgbClr val="C0C0C0"/>
                </a:outerShdw>
              </a:effectLst>
              <a:latin typeface="+mn-lt"/>
            </a:rPr>
            <a:t>INSCRIPCIÓN DE LAS UNIONES ESTABLES DE HECHO</a:t>
          </a:r>
          <a:endParaRPr lang="es-VE" sz="1900" b="1" dirty="0" smtClean="0">
            <a:effectLst>
              <a:outerShdw blurRad="38100" dist="38100" dir="2700000" algn="tl">
                <a:srgbClr val="000000">
                  <a:alpha val="43137"/>
                </a:srgbClr>
              </a:outerShdw>
            </a:effectLst>
            <a:latin typeface="+mn-lt"/>
          </a:endParaRPr>
        </a:p>
      </dgm:t>
    </dgm:pt>
    <dgm:pt modelId="{7BF2AFFE-927E-4E64-A697-2A6F5009CF6B}" type="parTrans" cxnId="{E85A99F0-022B-4169-87A7-7AE8C32649AD}">
      <dgm:prSet/>
      <dgm:spPr/>
      <dgm:t>
        <a:bodyPr/>
        <a:lstStyle/>
        <a:p>
          <a:endParaRPr lang="es-VE"/>
        </a:p>
      </dgm:t>
    </dgm:pt>
    <dgm:pt modelId="{1287AB97-A1A7-470F-9468-DE442AE88E6E}" type="sibTrans" cxnId="{E85A99F0-022B-4169-87A7-7AE8C32649AD}">
      <dgm:prSet/>
      <dgm:spPr/>
      <dgm:t>
        <a:bodyPr/>
        <a:lstStyle/>
        <a:p>
          <a:endParaRPr lang="es-VE"/>
        </a:p>
      </dgm:t>
    </dgm:pt>
    <dgm:pt modelId="{34A6C8AA-E1BE-4BC3-924C-94C3FE8FA0AA}" type="pres">
      <dgm:prSet presAssocID="{93DCFA85-FF26-42CC-BFE1-38F03EF09BAA}" presName="linear" presStyleCnt="0">
        <dgm:presLayoutVars>
          <dgm:animLvl val="lvl"/>
          <dgm:resizeHandles val="exact"/>
        </dgm:presLayoutVars>
      </dgm:prSet>
      <dgm:spPr/>
      <dgm:t>
        <a:bodyPr/>
        <a:lstStyle/>
        <a:p>
          <a:endParaRPr lang="es-VE"/>
        </a:p>
      </dgm:t>
    </dgm:pt>
    <dgm:pt modelId="{D7BE74BF-8EE5-446A-9162-1175E9CE8517}" type="pres">
      <dgm:prSet presAssocID="{AF96CB33-BD58-4382-B076-6AD787E17C39}" presName="parentText" presStyleLbl="node1" presStyleIdx="0" presStyleCnt="4" custScaleY="110162" custLinFactY="-6502" custLinFactNeighborY="-100000">
        <dgm:presLayoutVars>
          <dgm:chMax val="0"/>
          <dgm:bulletEnabled val="1"/>
        </dgm:presLayoutVars>
      </dgm:prSet>
      <dgm:spPr/>
      <dgm:t>
        <a:bodyPr/>
        <a:lstStyle/>
        <a:p>
          <a:endParaRPr lang="es-VE"/>
        </a:p>
      </dgm:t>
    </dgm:pt>
    <dgm:pt modelId="{C068EBA6-3A94-47B9-83D7-4A2B82BFABDF}" type="pres">
      <dgm:prSet presAssocID="{DA1DFAEF-CC35-4369-ADE5-E90BDBE2D91B}" presName="spacer" presStyleCnt="0"/>
      <dgm:spPr/>
    </dgm:pt>
    <dgm:pt modelId="{F85D4D0B-ED81-4976-A816-6DD6055E663D}" type="pres">
      <dgm:prSet presAssocID="{FADF0322-0617-4F78-ABB8-C0365B81A2BA}" presName="parentText" presStyleLbl="node1" presStyleIdx="1" presStyleCnt="4" custScaleY="88305">
        <dgm:presLayoutVars>
          <dgm:chMax val="0"/>
          <dgm:bulletEnabled val="1"/>
        </dgm:presLayoutVars>
      </dgm:prSet>
      <dgm:spPr/>
      <dgm:t>
        <a:bodyPr/>
        <a:lstStyle/>
        <a:p>
          <a:endParaRPr lang="es-VE"/>
        </a:p>
      </dgm:t>
    </dgm:pt>
    <dgm:pt modelId="{77F6C5A6-9314-4AB8-A9FC-F1F2C8F68EC6}" type="pres">
      <dgm:prSet presAssocID="{1287AB97-A1A7-470F-9468-DE442AE88E6E}" presName="spacer" presStyleCnt="0"/>
      <dgm:spPr/>
    </dgm:pt>
    <dgm:pt modelId="{4D2A05B3-730D-4430-B339-4422FFFDAE7B}" type="pres">
      <dgm:prSet presAssocID="{C35E56D9-3894-4AC3-86E8-C93A1FC4CB74}" presName="parentText" presStyleLbl="node1" presStyleIdx="2" presStyleCnt="4" custScaleY="86467">
        <dgm:presLayoutVars>
          <dgm:chMax val="0"/>
          <dgm:bulletEnabled val="1"/>
        </dgm:presLayoutVars>
      </dgm:prSet>
      <dgm:spPr/>
      <dgm:t>
        <a:bodyPr/>
        <a:lstStyle/>
        <a:p>
          <a:endParaRPr lang="es-VE"/>
        </a:p>
      </dgm:t>
    </dgm:pt>
    <dgm:pt modelId="{03DFF3F8-56BC-4B0E-97BF-54FCAECEE9A1}" type="pres">
      <dgm:prSet presAssocID="{FDA4FA04-657B-4E90-9808-0AB0CF9504F8}" presName="spacer" presStyleCnt="0"/>
      <dgm:spPr/>
    </dgm:pt>
    <dgm:pt modelId="{5BFF3507-369C-48D5-B7A2-D7247C2BC37B}" type="pres">
      <dgm:prSet presAssocID="{22343FBD-FE1D-4AAD-B0CF-8AED1200A7F8}" presName="parentText" presStyleLbl="node1" presStyleIdx="3" presStyleCnt="4" custScaleY="89400">
        <dgm:presLayoutVars>
          <dgm:chMax val="0"/>
          <dgm:bulletEnabled val="1"/>
        </dgm:presLayoutVars>
      </dgm:prSet>
      <dgm:spPr/>
      <dgm:t>
        <a:bodyPr/>
        <a:lstStyle/>
        <a:p>
          <a:endParaRPr lang="es-VE"/>
        </a:p>
      </dgm:t>
    </dgm:pt>
  </dgm:ptLst>
  <dgm:cxnLst>
    <dgm:cxn modelId="{D6981E65-C8A5-4860-8278-0A1901B74027}" srcId="{93DCFA85-FF26-42CC-BFE1-38F03EF09BAA}" destId="{22343FBD-FE1D-4AAD-B0CF-8AED1200A7F8}" srcOrd="3" destOrd="0" parTransId="{74F03E02-6BD4-477D-8694-7DA19DFE863B}" sibTransId="{42DA5B38-BEA3-47CC-8567-15872F82F9DC}"/>
    <dgm:cxn modelId="{24BDFE88-8133-4C35-AFE2-5BDB6BB79C34}" type="presOf" srcId="{22343FBD-FE1D-4AAD-B0CF-8AED1200A7F8}" destId="{5BFF3507-369C-48D5-B7A2-D7247C2BC37B}" srcOrd="0" destOrd="0" presId="urn:microsoft.com/office/officeart/2005/8/layout/vList2"/>
    <dgm:cxn modelId="{2644C705-4B43-4E08-9EB3-42A3372B81F4}" srcId="{93DCFA85-FF26-42CC-BFE1-38F03EF09BAA}" destId="{AF96CB33-BD58-4382-B076-6AD787E17C39}" srcOrd="0" destOrd="0" parTransId="{599D5741-F114-46D4-975A-02F43893830E}" sibTransId="{DA1DFAEF-CC35-4369-ADE5-E90BDBE2D91B}"/>
    <dgm:cxn modelId="{5E85F5A5-A7C0-475B-B263-DB7EA8D8461A}" srcId="{93DCFA85-FF26-42CC-BFE1-38F03EF09BAA}" destId="{C35E56D9-3894-4AC3-86E8-C93A1FC4CB74}" srcOrd="2" destOrd="0" parTransId="{0A9AE70F-45F2-47C7-8E58-03D2B7469EB5}" sibTransId="{FDA4FA04-657B-4E90-9808-0AB0CF9504F8}"/>
    <dgm:cxn modelId="{CED89838-582F-4114-AC8D-1BE6F922A3A9}" type="presOf" srcId="{93DCFA85-FF26-42CC-BFE1-38F03EF09BAA}" destId="{34A6C8AA-E1BE-4BC3-924C-94C3FE8FA0AA}" srcOrd="0" destOrd="0" presId="urn:microsoft.com/office/officeart/2005/8/layout/vList2"/>
    <dgm:cxn modelId="{BB8113BB-80FB-4ED1-9198-28D7EA5C657B}" type="presOf" srcId="{AF96CB33-BD58-4382-B076-6AD787E17C39}" destId="{D7BE74BF-8EE5-446A-9162-1175E9CE8517}" srcOrd="0" destOrd="0" presId="urn:microsoft.com/office/officeart/2005/8/layout/vList2"/>
    <dgm:cxn modelId="{4C8B5CBA-26DD-4437-8EB6-3482462668D5}" type="presOf" srcId="{FADF0322-0617-4F78-ABB8-C0365B81A2BA}" destId="{F85D4D0B-ED81-4976-A816-6DD6055E663D}" srcOrd="0" destOrd="0" presId="urn:microsoft.com/office/officeart/2005/8/layout/vList2"/>
    <dgm:cxn modelId="{BC42BDDD-C7DC-4651-A2DD-387FFB2D907C}" type="presOf" srcId="{C35E56D9-3894-4AC3-86E8-C93A1FC4CB74}" destId="{4D2A05B3-730D-4430-B339-4422FFFDAE7B}" srcOrd="0" destOrd="0" presId="urn:microsoft.com/office/officeart/2005/8/layout/vList2"/>
    <dgm:cxn modelId="{E85A99F0-022B-4169-87A7-7AE8C32649AD}" srcId="{93DCFA85-FF26-42CC-BFE1-38F03EF09BAA}" destId="{FADF0322-0617-4F78-ABB8-C0365B81A2BA}" srcOrd="1" destOrd="0" parTransId="{7BF2AFFE-927E-4E64-A697-2A6F5009CF6B}" sibTransId="{1287AB97-A1A7-470F-9468-DE442AE88E6E}"/>
    <dgm:cxn modelId="{C3ADD4D3-97D7-4D47-8734-72C97FBA606D}" type="presParOf" srcId="{34A6C8AA-E1BE-4BC3-924C-94C3FE8FA0AA}" destId="{D7BE74BF-8EE5-446A-9162-1175E9CE8517}" srcOrd="0" destOrd="0" presId="urn:microsoft.com/office/officeart/2005/8/layout/vList2"/>
    <dgm:cxn modelId="{4A7E574E-B5A7-4D17-9CFA-780392D0B699}" type="presParOf" srcId="{34A6C8AA-E1BE-4BC3-924C-94C3FE8FA0AA}" destId="{C068EBA6-3A94-47B9-83D7-4A2B82BFABDF}" srcOrd="1" destOrd="0" presId="urn:microsoft.com/office/officeart/2005/8/layout/vList2"/>
    <dgm:cxn modelId="{ED1AFB86-261D-4BC7-9A2A-A500BF41D7B6}" type="presParOf" srcId="{34A6C8AA-E1BE-4BC3-924C-94C3FE8FA0AA}" destId="{F85D4D0B-ED81-4976-A816-6DD6055E663D}" srcOrd="2" destOrd="0" presId="urn:microsoft.com/office/officeart/2005/8/layout/vList2"/>
    <dgm:cxn modelId="{A40B0FB6-78BD-4CC4-BC47-AB81BFBA1918}" type="presParOf" srcId="{34A6C8AA-E1BE-4BC3-924C-94C3FE8FA0AA}" destId="{77F6C5A6-9314-4AB8-A9FC-F1F2C8F68EC6}" srcOrd="3" destOrd="0" presId="urn:microsoft.com/office/officeart/2005/8/layout/vList2"/>
    <dgm:cxn modelId="{8419B7D8-5783-468B-A41D-EDA2E88F7337}" type="presParOf" srcId="{34A6C8AA-E1BE-4BC3-924C-94C3FE8FA0AA}" destId="{4D2A05B3-730D-4430-B339-4422FFFDAE7B}" srcOrd="4" destOrd="0" presId="urn:microsoft.com/office/officeart/2005/8/layout/vList2"/>
    <dgm:cxn modelId="{9AE836D7-C768-4A25-8B3F-776970C4D0BB}" type="presParOf" srcId="{34A6C8AA-E1BE-4BC3-924C-94C3FE8FA0AA}" destId="{03DFF3F8-56BC-4B0E-97BF-54FCAECEE9A1}" srcOrd="5" destOrd="0" presId="urn:microsoft.com/office/officeart/2005/8/layout/vList2"/>
    <dgm:cxn modelId="{9912CF90-D7A9-429D-8C15-B78EB60E3D47}" type="presParOf" srcId="{34A6C8AA-E1BE-4BC3-924C-94C3FE8FA0AA}" destId="{5BFF3507-369C-48D5-B7A2-D7247C2BC37B}" srcOrd="6"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6600CC"/>
        </a:solidFill>
        <a:ln>
          <a:solidFill>
            <a:srgbClr val="6600CC"/>
          </a:solidFill>
        </a:ln>
      </dgm:spPr>
      <dgm:t>
        <a:bodyPr/>
        <a:lstStyle/>
        <a:p>
          <a:r>
            <a:rPr lang="es-VE" sz="2400" b="1" u="none" dirty="0" smtClean="0">
              <a:effectLst>
                <a:outerShdw blurRad="38100" dist="38100" dir="2700000" algn="tl">
                  <a:srgbClr val="C0C0C0"/>
                </a:outerShdw>
              </a:effectLst>
              <a:latin typeface="+mn-lt"/>
            </a:rPr>
            <a:t>24 de mayo</a:t>
          </a:r>
        </a:p>
        <a:p>
          <a:r>
            <a:rPr lang="es-VE" sz="2400" b="1" u="none" dirty="0" smtClean="0">
              <a:effectLst>
                <a:outerShdw blurRad="38100" dist="38100" dir="2700000" algn="tl">
                  <a:srgbClr val="C0C0C0"/>
                </a:outerShdw>
              </a:effectLst>
              <a:latin typeface="+mn-lt"/>
            </a:rPr>
            <a:t>de 1836</a:t>
          </a:r>
          <a:r>
            <a:rPr lang="es-VE" sz="2400" u="none" dirty="0" smtClean="0">
              <a:latin typeface="+mn-lt"/>
            </a:rPr>
            <a:t> </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CCCCFF"/>
        </a:solidFill>
        <a:ln>
          <a:solidFill>
            <a:srgbClr val="6600CC"/>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latin typeface="+mn-lt"/>
            </a:rPr>
            <a:t>Se deroga la Ley del 22 de mayo de 1826 y se crean las Oficinas de Registro Público, una Oficina Principal en cada capital de Provincia y una Oficina Subalterna ubicada en la parroquia. </a:t>
          </a:r>
          <a:endParaRPr lang="es-VE" sz="2100" b="1" dirty="0" smtClean="0">
            <a:latin typeface="+mn-lt"/>
            <a:cs typeface="Arial" charset="0"/>
          </a:endParaRP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8324064A-4877-4815-A086-5CBD3779DA73}" srcId="{0A1BF65F-EFF2-4FC5-8C0E-B14F9272FD30}" destId="{537C16BE-92E8-4AC4-A261-5DC126328E22}" srcOrd="0" destOrd="0" parTransId="{84E6DFF0-38C1-4604-B98F-483C12D82BA1}" sibTransId="{ECD28A07-63A4-4F87-8002-B6C5B92CA56E}"/>
    <dgm:cxn modelId="{45AA578C-0B7C-4E6A-9688-98A0B0AFF516}" srcId="{E03582DE-B1B2-48F8-A742-A4A92CE82813}" destId="{0A1BF65F-EFF2-4FC5-8C0E-B14F9272FD30}" srcOrd="0" destOrd="0" parTransId="{99324C2F-BE91-4A8E-BCCF-19977BDB3278}" sibTransId="{AF84D6AA-8185-490E-A801-F8AE1CE108A1}"/>
    <dgm:cxn modelId="{A73391D3-FB18-4A8C-BD88-CC5CB96C3B9B}" type="presOf" srcId="{E03582DE-B1B2-48F8-A742-A4A92CE82813}" destId="{15FE9F5C-13C8-4823-9263-B967DCFF1BB2}" srcOrd="0" destOrd="0" presId="urn:microsoft.com/office/officeart/2005/8/layout/chevron2"/>
    <dgm:cxn modelId="{C8535B42-5EE3-4899-B7D0-4A55920E7E05}" type="presOf" srcId="{0A1BF65F-EFF2-4FC5-8C0E-B14F9272FD30}" destId="{CAFF40DF-1F61-408E-B9FC-F2D153052BDD}" srcOrd="0" destOrd="0" presId="urn:microsoft.com/office/officeart/2005/8/layout/chevron2"/>
    <dgm:cxn modelId="{FCEFE0F8-DA81-4B82-98D1-131CB51D8518}" type="presOf" srcId="{537C16BE-92E8-4AC4-A261-5DC126328E22}" destId="{49577E6D-60CB-4F2B-82C9-62DC9835608C}" srcOrd="0" destOrd="0" presId="urn:microsoft.com/office/officeart/2005/8/layout/chevron2"/>
    <dgm:cxn modelId="{585F8065-C0A2-42E8-8A4A-A1A581623853}" type="presParOf" srcId="{15FE9F5C-13C8-4823-9263-B967DCFF1BB2}" destId="{BD7EBCF7-4C74-4D1A-9CA9-40A39C5D603C}" srcOrd="0" destOrd="0" presId="urn:microsoft.com/office/officeart/2005/8/layout/chevron2"/>
    <dgm:cxn modelId="{5885F735-84BC-417C-8BDD-F491859C9736}" type="presParOf" srcId="{BD7EBCF7-4C74-4D1A-9CA9-40A39C5D603C}" destId="{CAFF40DF-1F61-408E-B9FC-F2D153052BDD}" srcOrd="0" destOrd="0" presId="urn:microsoft.com/office/officeart/2005/8/layout/chevron2"/>
    <dgm:cxn modelId="{F9CB5D9C-A4D1-4501-BDA4-A7A76105DBB5}" type="presParOf" srcId="{BD7EBCF7-4C74-4D1A-9CA9-40A39C5D603C}" destId="{49577E6D-60CB-4F2B-82C9-62DC9835608C}" srcOrd="1" destOrd="0" presId="urn:microsoft.com/office/officeart/2005/8/layout/chevron2"/>
  </dgm:cxnLst>
  <dgm:bg/>
  <dgm:whole>
    <a:ln>
      <a:noFill/>
    </a:ln>
  </dgm:whole>
</dgm:dataModel>
</file>

<file path=ppt/diagrams/data5.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CC3300"/>
        </a:solidFill>
        <a:ln>
          <a:solidFill>
            <a:srgbClr val="CC3300"/>
          </a:solidFill>
        </a:ln>
      </dgm:spPr>
      <dgm:t>
        <a:bodyPr/>
        <a:lstStyle/>
        <a:p>
          <a:r>
            <a:rPr lang="es-VE" sz="2400" b="1" u="none" dirty="0" smtClean="0">
              <a:effectLst>
                <a:outerShdw blurRad="38100" dist="38100" dir="2700000" algn="tl">
                  <a:srgbClr val="C0C0C0"/>
                </a:outerShdw>
              </a:effectLst>
              <a:latin typeface="+mn-lt"/>
            </a:rPr>
            <a:t>28 de octubre</a:t>
          </a:r>
        </a:p>
        <a:p>
          <a:r>
            <a:rPr lang="es-VE" sz="2400" b="1" u="none" dirty="0" smtClean="0">
              <a:effectLst>
                <a:outerShdw blurRad="38100" dist="38100" dir="2700000" algn="tl">
                  <a:srgbClr val="C0C0C0"/>
                </a:outerShdw>
              </a:effectLst>
              <a:latin typeface="+mn-lt"/>
            </a:rPr>
            <a:t>de 1862</a:t>
          </a:r>
          <a:r>
            <a:rPr lang="es-VE" sz="2400" u="none" dirty="0" smtClean="0">
              <a:latin typeface="+mn-lt"/>
            </a:rPr>
            <a:t>  </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FFFFCC"/>
        </a:solidFill>
        <a:ln>
          <a:solidFill>
            <a:srgbClr val="CC3300"/>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000" b="1" dirty="0" smtClean="0">
              <a:latin typeface="+mn-lt"/>
            </a:rPr>
            <a:t>Después de 27 años que el Congreso Nacional ordenara por decreto la formación del Código Civil, es promulgada la obra del Dr. Julián Viso, quien </a:t>
          </a:r>
          <a:r>
            <a:rPr lang="es-VE" sz="2000" b="1" dirty="0" smtClean="0">
              <a:latin typeface="+mn-lt"/>
            </a:rPr>
            <a:t>usó </a:t>
          </a:r>
          <a:r>
            <a:rPr lang="es-VE" sz="2000" b="1" dirty="0" smtClean="0">
              <a:latin typeface="+mn-lt"/>
            </a:rPr>
            <a:t>como fuente el Código Chileno </a:t>
          </a:r>
          <a:r>
            <a:rPr lang="es-VE" sz="2000" b="1" dirty="0" smtClean="0">
              <a:latin typeface="+mn-lt"/>
            </a:rPr>
            <a:t>del </a:t>
          </a:r>
          <a:r>
            <a:rPr lang="es-VE" sz="2000" b="1" dirty="0" smtClean="0">
              <a:latin typeface="+mn-lt"/>
            </a:rPr>
            <a:t>14 de diciembre de 1855, obra del Venezolano Andrés Bello, fundamentado en las leyes españolas y el Código de Napoleón.</a:t>
          </a:r>
          <a:endParaRPr lang="es-VE" sz="2000" b="1" dirty="0" smtClean="0">
            <a:latin typeface="+mn-lt"/>
            <a:cs typeface="Arial" charset="0"/>
          </a:endParaRP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8324064A-4877-4815-A086-5CBD3779DA73}" srcId="{0A1BF65F-EFF2-4FC5-8C0E-B14F9272FD30}" destId="{537C16BE-92E8-4AC4-A261-5DC126328E22}" srcOrd="0" destOrd="0" parTransId="{84E6DFF0-38C1-4604-B98F-483C12D82BA1}" sibTransId="{ECD28A07-63A4-4F87-8002-B6C5B92CA56E}"/>
    <dgm:cxn modelId="{45AA578C-0B7C-4E6A-9688-98A0B0AFF516}" srcId="{E03582DE-B1B2-48F8-A742-A4A92CE82813}" destId="{0A1BF65F-EFF2-4FC5-8C0E-B14F9272FD30}" srcOrd="0" destOrd="0" parTransId="{99324C2F-BE91-4A8E-BCCF-19977BDB3278}" sibTransId="{AF84D6AA-8185-490E-A801-F8AE1CE108A1}"/>
    <dgm:cxn modelId="{D3106B8F-261A-4645-BCFD-3E0D526EAC60}" type="presOf" srcId="{537C16BE-92E8-4AC4-A261-5DC126328E22}" destId="{49577E6D-60CB-4F2B-82C9-62DC9835608C}" srcOrd="0" destOrd="0" presId="urn:microsoft.com/office/officeart/2005/8/layout/chevron2"/>
    <dgm:cxn modelId="{338FE940-5152-4E73-8EDE-3A1B287A5E49}" type="presOf" srcId="{E03582DE-B1B2-48F8-A742-A4A92CE82813}" destId="{15FE9F5C-13C8-4823-9263-B967DCFF1BB2}" srcOrd="0" destOrd="0" presId="urn:microsoft.com/office/officeart/2005/8/layout/chevron2"/>
    <dgm:cxn modelId="{FB71556A-2477-4400-A014-F214A7E5FA13}" type="presOf" srcId="{0A1BF65F-EFF2-4FC5-8C0E-B14F9272FD30}" destId="{CAFF40DF-1F61-408E-B9FC-F2D153052BDD}" srcOrd="0" destOrd="0" presId="urn:microsoft.com/office/officeart/2005/8/layout/chevron2"/>
    <dgm:cxn modelId="{BA384EDC-3188-48BC-9127-1DB22FE7D1EA}" type="presParOf" srcId="{15FE9F5C-13C8-4823-9263-B967DCFF1BB2}" destId="{BD7EBCF7-4C74-4D1A-9CA9-40A39C5D603C}" srcOrd="0" destOrd="0" presId="urn:microsoft.com/office/officeart/2005/8/layout/chevron2"/>
    <dgm:cxn modelId="{30C1D8DE-37A2-40D2-8ED7-6AA5787ADA42}" type="presParOf" srcId="{BD7EBCF7-4C74-4D1A-9CA9-40A39C5D603C}" destId="{CAFF40DF-1F61-408E-B9FC-F2D153052BDD}" srcOrd="0" destOrd="0" presId="urn:microsoft.com/office/officeart/2005/8/layout/chevron2"/>
    <dgm:cxn modelId="{4DA06656-19E7-4896-A7B8-7B891BD60E27}" type="presParOf" srcId="{BD7EBCF7-4C74-4D1A-9CA9-40A39C5D603C}" destId="{49577E6D-60CB-4F2B-82C9-62DC9835608C}" srcOrd="1" destOrd="0" presId="urn:microsoft.com/office/officeart/2005/8/layout/chevron2"/>
  </dgm:cxnLst>
  <dgm:bg/>
  <dgm:whole>
    <a:ln>
      <a:noFill/>
    </a:ln>
  </dgm:whole>
</dgm:dataModel>
</file>

<file path=ppt/diagrams/data6.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336699"/>
        </a:solidFill>
        <a:ln>
          <a:solidFill>
            <a:srgbClr val="336699"/>
          </a:solidFill>
        </a:ln>
      </dgm:spPr>
      <dgm:t>
        <a:bodyPr/>
        <a:lstStyle/>
        <a:p>
          <a:r>
            <a:rPr lang="es-VE" sz="2400" b="1" u="none" dirty="0" smtClean="0">
              <a:effectLst>
                <a:outerShdw blurRad="38100" dist="38100" dir="2700000" algn="tl">
                  <a:srgbClr val="C0C0C0"/>
                </a:outerShdw>
              </a:effectLst>
              <a:latin typeface="+mj-lt"/>
            </a:rPr>
            <a:t>20 de febrero</a:t>
          </a:r>
        </a:p>
        <a:p>
          <a:r>
            <a:rPr lang="es-VE" sz="2400" b="1" u="none" dirty="0" smtClean="0">
              <a:effectLst>
                <a:outerShdw blurRad="38100" dist="38100" dir="2700000" algn="tl">
                  <a:srgbClr val="C0C0C0"/>
                </a:outerShdw>
              </a:effectLst>
              <a:latin typeface="+mj-lt"/>
            </a:rPr>
            <a:t>de 1863 </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CCECFF"/>
        </a:solidFill>
        <a:ln>
          <a:solidFill>
            <a:srgbClr val="336699"/>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latin typeface="+mj-lt"/>
            </a:rPr>
            <a:t>Se establece como función del Registro Público lo relacionado con el Registro del Estado Civil de las Personas.</a:t>
          </a:r>
          <a:endParaRPr lang="es-VE" sz="2100" b="1" dirty="0" smtClean="0">
            <a:latin typeface="+mn-lt"/>
            <a:cs typeface="Arial" charset="0"/>
          </a:endParaRP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84D2748E-5E0C-47F0-8F07-DCCFF67874E2}" type="presOf" srcId="{E03582DE-B1B2-48F8-A742-A4A92CE82813}" destId="{15FE9F5C-13C8-4823-9263-B967DCFF1BB2}" srcOrd="0" destOrd="0" presId="urn:microsoft.com/office/officeart/2005/8/layout/chevron2"/>
    <dgm:cxn modelId="{B98FD2BB-5959-46F6-8AE4-BB69D606FC42}" type="presOf" srcId="{537C16BE-92E8-4AC4-A261-5DC126328E22}" destId="{49577E6D-60CB-4F2B-82C9-62DC9835608C}" srcOrd="0" destOrd="0" presId="urn:microsoft.com/office/officeart/2005/8/layout/chevron2"/>
    <dgm:cxn modelId="{45D2DF52-5F42-4F7D-BC49-00E8417EF8D7}" type="presOf" srcId="{0A1BF65F-EFF2-4FC5-8C0E-B14F9272FD30}" destId="{CAFF40DF-1F61-408E-B9FC-F2D153052BDD}" srcOrd="0" destOrd="0" presId="urn:microsoft.com/office/officeart/2005/8/layout/chevron2"/>
    <dgm:cxn modelId="{8324064A-4877-4815-A086-5CBD3779DA73}" srcId="{0A1BF65F-EFF2-4FC5-8C0E-B14F9272FD30}" destId="{537C16BE-92E8-4AC4-A261-5DC126328E22}" srcOrd="0" destOrd="0" parTransId="{84E6DFF0-38C1-4604-B98F-483C12D82BA1}" sibTransId="{ECD28A07-63A4-4F87-8002-B6C5B92CA56E}"/>
    <dgm:cxn modelId="{45AA578C-0B7C-4E6A-9688-98A0B0AFF516}" srcId="{E03582DE-B1B2-48F8-A742-A4A92CE82813}" destId="{0A1BF65F-EFF2-4FC5-8C0E-B14F9272FD30}" srcOrd="0" destOrd="0" parTransId="{99324C2F-BE91-4A8E-BCCF-19977BDB3278}" sibTransId="{AF84D6AA-8185-490E-A801-F8AE1CE108A1}"/>
    <dgm:cxn modelId="{17A51EBE-84C8-4524-A09C-9A7FF2CE0FB1}" type="presParOf" srcId="{15FE9F5C-13C8-4823-9263-B967DCFF1BB2}" destId="{BD7EBCF7-4C74-4D1A-9CA9-40A39C5D603C}" srcOrd="0" destOrd="0" presId="urn:microsoft.com/office/officeart/2005/8/layout/chevron2"/>
    <dgm:cxn modelId="{834A255E-F5E7-4CD6-8D25-16B755AB1A77}" type="presParOf" srcId="{BD7EBCF7-4C74-4D1A-9CA9-40A39C5D603C}" destId="{CAFF40DF-1F61-408E-B9FC-F2D153052BDD}" srcOrd="0" destOrd="0" presId="urn:microsoft.com/office/officeart/2005/8/layout/chevron2"/>
    <dgm:cxn modelId="{8E2A5406-389B-4174-A6C7-58F5CEA60D78}" type="presParOf" srcId="{BD7EBCF7-4C74-4D1A-9CA9-40A39C5D603C}" destId="{49577E6D-60CB-4F2B-82C9-62DC9835608C}" srcOrd="1" destOrd="0" presId="urn:microsoft.com/office/officeart/2005/8/layout/chevron2"/>
  </dgm:cxnLst>
  <dgm:bg/>
  <dgm:whole>
    <a:ln>
      <a:noFill/>
    </a:ln>
  </dgm:whole>
</dgm:dataModel>
</file>

<file path=ppt/diagrams/data7.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003300"/>
        </a:solidFill>
        <a:ln>
          <a:solidFill>
            <a:srgbClr val="003300"/>
          </a:solidFill>
        </a:ln>
      </dgm:spPr>
      <dgm:t>
        <a:bodyPr/>
        <a:lstStyle/>
        <a:p>
          <a:r>
            <a:rPr lang="es-VE" sz="2400" b="1" u="none" dirty="0" smtClean="0">
              <a:effectLst>
                <a:outerShdw blurRad="38100" dist="38100" dir="2700000" algn="tl">
                  <a:srgbClr val="C0C0C0"/>
                </a:outerShdw>
              </a:effectLst>
              <a:latin typeface="+mj-lt"/>
            </a:rPr>
            <a:t>28 de octubre</a:t>
          </a:r>
        </a:p>
        <a:p>
          <a:r>
            <a:rPr lang="es-VE" sz="2400" b="1" u="none" dirty="0" smtClean="0">
              <a:effectLst>
                <a:outerShdw blurRad="38100" dist="38100" dir="2700000" algn="tl">
                  <a:srgbClr val="C0C0C0"/>
                </a:outerShdw>
              </a:effectLst>
              <a:latin typeface="+mj-lt"/>
            </a:rPr>
            <a:t>de 1867</a:t>
          </a:r>
          <a:r>
            <a:rPr lang="es-VE" sz="2400" u="none" dirty="0" smtClean="0">
              <a:latin typeface="+mj-lt"/>
            </a:rPr>
            <a:t> </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CCFF99"/>
        </a:solidFill>
        <a:ln>
          <a:solidFill>
            <a:srgbClr val="003300"/>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latin typeface="+mj-lt"/>
            </a:rPr>
            <a:t>Entra en vigencia el nuevo Código Civil, creado por la Comisión Revisora de            la Legislación Nacional, decretada por el General Juan Crisóstomo Falcón, adoptándose el Proyecto del Español Don Florencio García </a:t>
          </a:r>
          <a:r>
            <a:rPr lang="es-VE" sz="2100" b="1" dirty="0" err="1" smtClean="0">
              <a:latin typeface="+mj-lt"/>
            </a:rPr>
            <a:t>Goyena</a:t>
          </a:r>
          <a:r>
            <a:rPr lang="es-VE" sz="2100" b="1" dirty="0" smtClean="0">
              <a:latin typeface="+mj-lt"/>
            </a:rPr>
            <a:t>, el cual no fue acogido por España. </a:t>
          </a:r>
          <a:endParaRPr lang="es-VE" sz="2100" b="1" dirty="0" smtClean="0">
            <a:latin typeface="+mn-lt"/>
            <a:cs typeface="Arial" charset="0"/>
          </a:endParaRP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E4B2D744-64C3-4E9A-9C1B-EFAB4660BF21}" type="presOf" srcId="{537C16BE-92E8-4AC4-A261-5DC126328E22}" destId="{49577E6D-60CB-4F2B-82C9-62DC9835608C}" srcOrd="0" destOrd="0" presId="urn:microsoft.com/office/officeart/2005/8/layout/chevron2"/>
    <dgm:cxn modelId="{A2FDD2F9-52D3-45E8-BD7E-D3C4E729A56B}" type="presOf" srcId="{0A1BF65F-EFF2-4FC5-8C0E-B14F9272FD30}" destId="{CAFF40DF-1F61-408E-B9FC-F2D153052BDD}" srcOrd="0" destOrd="0" presId="urn:microsoft.com/office/officeart/2005/8/layout/chevron2"/>
    <dgm:cxn modelId="{2839DA6F-5917-4F2B-9243-B9D54DC5E3AC}" type="presOf" srcId="{E03582DE-B1B2-48F8-A742-A4A92CE82813}" destId="{15FE9F5C-13C8-4823-9263-B967DCFF1BB2}" srcOrd="0" destOrd="0" presId="urn:microsoft.com/office/officeart/2005/8/layout/chevron2"/>
    <dgm:cxn modelId="{8324064A-4877-4815-A086-5CBD3779DA73}" srcId="{0A1BF65F-EFF2-4FC5-8C0E-B14F9272FD30}" destId="{537C16BE-92E8-4AC4-A261-5DC126328E22}" srcOrd="0" destOrd="0" parTransId="{84E6DFF0-38C1-4604-B98F-483C12D82BA1}" sibTransId="{ECD28A07-63A4-4F87-8002-B6C5B92CA56E}"/>
    <dgm:cxn modelId="{45AA578C-0B7C-4E6A-9688-98A0B0AFF516}" srcId="{E03582DE-B1B2-48F8-A742-A4A92CE82813}" destId="{0A1BF65F-EFF2-4FC5-8C0E-B14F9272FD30}" srcOrd="0" destOrd="0" parTransId="{99324C2F-BE91-4A8E-BCCF-19977BDB3278}" sibTransId="{AF84D6AA-8185-490E-A801-F8AE1CE108A1}"/>
    <dgm:cxn modelId="{763839C1-D067-4FCC-A962-420C4A6D7BB2}" type="presParOf" srcId="{15FE9F5C-13C8-4823-9263-B967DCFF1BB2}" destId="{BD7EBCF7-4C74-4D1A-9CA9-40A39C5D603C}" srcOrd="0" destOrd="0" presId="urn:microsoft.com/office/officeart/2005/8/layout/chevron2"/>
    <dgm:cxn modelId="{0FD84503-BC15-4BD2-8844-B2FC4A45A02F}" type="presParOf" srcId="{BD7EBCF7-4C74-4D1A-9CA9-40A39C5D603C}" destId="{CAFF40DF-1F61-408E-B9FC-F2D153052BDD}" srcOrd="0" destOrd="0" presId="urn:microsoft.com/office/officeart/2005/8/layout/chevron2"/>
    <dgm:cxn modelId="{03AADF01-1922-4A59-B010-E75D5FFEB788}" type="presParOf" srcId="{BD7EBCF7-4C74-4D1A-9CA9-40A39C5D603C}" destId="{49577E6D-60CB-4F2B-82C9-62DC9835608C}" srcOrd="1" destOrd="0" presId="urn:microsoft.com/office/officeart/2005/8/layout/chevron2"/>
  </dgm:cxnLst>
  <dgm:bg/>
  <dgm:whole>
    <a:ln>
      <a:noFill/>
    </a:ln>
  </dgm:whole>
</dgm:dataModel>
</file>

<file path=ppt/diagrams/data8.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660033"/>
        </a:solidFill>
        <a:ln>
          <a:solidFill>
            <a:srgbClr val="660033"/>
          </a:solidFill>
        </a:ln>
      </dgm:spPr>
      <dgm:t>
        <a:bodyPr/>
        <a:lstStyle/>
        <a:p>
          <a:r>
            <a:rPr lang="es-VE" sz="2400" b="1" u="none" dirty="0" smtClean="0">
              <a:effectLst>
                <a:outerShdw blurRad="38100" dist="38100" dir="2700000" algn="tl">
                  <a:srgbClr val="C0C0C0"/>
                </a:outerShdw>
              </a:effectLst>
              <a:latin typeface="+mn-lt"/>
            </a:rPr>
            <a:t>20 de febrero</a:t>
          </a:r>
        </a:p>
        <a:p>
          <a:r>
            <a:rPr lang="es-VE" sz="2400" b="1" u="none" dirty="0" smtClean="0">
              <a:effectLst>
                <a:outerShdw blurRad="38100" dist="38100" dir="2700000" algn="tl">
                  <a:srgbClr val="C0C0C0"/>
                </a:outerShdw>
              </a:effectLst>
              <a:latin typeface="+mn-lt"/>
            </a:rPr>
            <a:t>de 1873</a:t>
          </a:r>
          <a:r>
            <a:rPr lang="es-VE" sz="2400" u="none" dirty="0" smtClean="0">
              <a:latin typeface="+mn-lt"/>
            </a:rPr>
            <a:t> </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FFCCFF"/>
        </a:solidFill>
        <a:ln>
          <a:solidFill>
            <a:srgbClr val="660033"/>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latin typeface="+mn-lt"/>
            </a:rPr>
            <a:t>El Presidente provisional de la República, Antonio Guzmán Blanco, decreta la creación de un Registro de Estado Civil, el cual es incluido y regulado por el Código Civil que entró en vigencia el 27 de abril de 1873, derogándose el del 28 de octubre de 1867.</a:t>
          </a:r>
          <a:endParaRPr lang="es-VE" sz="2100" b="1" dirty="0" smtClean="0">
            <a:latin typeface="+mn-lt"/>
            <a:cs typeface="Arial" charset="0"/>
          </a:endParaRP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8324064A-4877-4815-A086-5CBD3779DA73}" srcId="{0A1BF65F-EFF2-4FC5-8C0E-B14F9272FD30}" destId="{537C16BE-92E8-4AC4-A261-5DC126328E22}" srcOrd="0" destOrd="0" parTransId="{84E6DFF0-38C1-4604-B98F-483C12D82BA1}" sibTransId="{ECD28A07-63A4-4F87-8002-B6C5B92CA56E}"/>
    <dgm:cxn modelId="{4F9EF6EE-B8FF-479B-A83A-D6E8C03FFFF6}" type="presOf" srcId="{537C16BE-92E8-4AC4-A261-5DC126328E22}" destId="{49577E6D-60CB-4F2B-82C9-62DC9835608C}" srcOrd="0" destOrd="0" presId="urn:microsoft.com/office/officeart/2005/8/layout/chevron2"/>
    <dgm:cxn modelId="{45AA578C-0B7C-4E6A-9688-98A0B0AFF516}" srcId="{E03582DE-B1B2-48F8-A742-A4A92CE82813}" destId="{0A1BF65F-EFF2-4FC5-8C0E-B14F9272FD30}" srcOrd="0" destOrd="0" parTransId="{99324C2F-BE91-4A8E-BCCF-19977BDB3278}" sibTransId="{AF84D6AA-8185-490E-A801-F8AE1CE108A1}"/>
    <dgm:cxn modelId="{B3411EB5-B45B-4A42-97F2-8CF0E41069FE}" type="presOf" srcId="{E03582DE-B1B2-48F8-A742-A4A92CE82813}" destId="{15FE9F5C-13C8-4823-9263-B967DCFF1BB2}" srcOrd="0" destOrd="0" presId="urn:microsoft.com/office/officeart/2005/8/layout/chevron2"/>
    <dgm:cxn modelId="{734A1C2A-87D8-431D-BECA-657A081559DF}" type="presOf" srcId="{0A1BF65F-EFF2-4FC5-8C0E-B14F9272FD30}" destId="{CAFF40DF-1F61-408E-B9FC-F2D153052BDD}" srcOrd="0" destOrd="0" presId="urn:microsoft.com/office/officeart/2005/8/layout/chevron2"/>
    <dgm:cxn modelId="{B50ADF55-0DA4-43EE-8155-2ACC052AC760}" type="presParOf" srcId="{15FE9F5C-13C8-4823-9263-B967DCFF1BB2}" destId="{BD7EBCF7-4C74-4D1A-9CA9-40A39C5D603C}" srcOrd="0" destOrd="0" presId="urn:microsoft.com/office/officeart/2005/8/layout/chevron2"/>
    <dgm:cxn modelId="{A197D022-117F-4938-99CC-BCA32BF0CB07}" type="presParOf" srcId="{BD7EBCF7-4C74-4D1A-9CA9-40A39C5D603C}" destId="{CAFF40DF-1F61-408E-B9FC-F2D153052BDD}" srcOrd="0" destOrd="0" presId="urn:microsoft.com/office/officeart/2005/8/layout/chevron2"/>
    <dgm:cxn modelId="{FBFA590F-2563-4553-BDF5-EF9779568025}" type="presParOf" srcId="{BD7EBCF7-4C74-4D1A-9CA9-40A39C5D603C}" destId="{49577E6D-60CB-4F2B-82C9-62DC9835608C}" srcOrd="1" destOrd="0" presId="urn:microsoft.com/office/officeart/2005/8/layout/chevron2"/>
  </dgm:cxnLst>
  <dgm:bg/>
  <dgm:whole>
    <a:ln>
      <a:noFill/>
    </a:ln>
  </dgm:whole>
</dgm:dataModel>
</file>

<file path=ppt/diagrams/data9.xml><?xml version="1.0" encoding="utf-8"?>
<dgm:dataModel xmlns:dgm="http://schemas.openxmlformats.org/drawingml/2006/diagram" xmlns:a="http://schemas.openxmlformats.org/drawingml/2006/main">
  <dgm:ptLst>
    <dgm:pt modelId="{E03582DE-B1B2-48F8-A742-A4A92CE82813}" type="doc">
      <dgm:prSet loTypeId="urn:microsoft.com/office/officeart/2005/8/layout/chevron2" loCatId="process" qsTypeId="urn:microsoft.com/office/officeart/2005/8/quickstyle/simple1" qsCatId="simple" csTypeId="urn:microsoft.com/office/officeart/2005/8/colors/accent2_3" csCatId="accent2" phldr="1"/>
      <dgm:spPr/>
      <dgm:t>
        <a:bodyPr/>
        <a:lstStyle/>
        <a:p>
          <a:endParaRPr lang="es-VE"/>
        </a:p>
      </dgm:t>
    </dgm:pt>
    <dgm:pt modelId="{0A1BF65F-EFF2-4FC5-8C0E-B14F9272FD30}">
      <dgm:prSet phldrT="[Texto]" custT="1"/>
      <dgm:spPr>
        <a:solidFill>
          <a:srgbClr val="663300"/>
        </a:solidFill>
        <a:ln>
          <a:solidFill>
            <a:srgbClr val="663300"/>
          </a:solidFill>
        </a:ln>
      </dgm:spPr>
      <dgm:t>
        <a:bodyPr/>
        <a:lstStyle/>
        <a:p>
          <a:r>
            <a:rPr lang="es-VE" sz="2400" b="1" u="none" dirty="0" smtClean="0">
              <a:effectLst>
                <a:outerShdw blurRad="38100" dist="38100" dir="2700000" algn="tl">
                  <a:srgbClr val="C0C0C0"/>
                </a:outerShdw>
              </a:effectLst>
              <a:latin typeface="+mn-lt"/>
            </a:rPr>
            <a:t>13 de junio</a:t>
          </a:r>
        </a:p>
        <a:p>
          <a:r>
            <a:rPr lang="es-VE" sz="2400" b="1" u="none" dirty="0" smtClean="0">
              <a:effectLst>
                <a:outerShdw blurRad="38100" dist="38100" dir="2700000" algn="tl">
                  <a:srgbClr val="C0C0C0"/>
                </a:outerShdw>
              </a:effectLst>
              <a:latin typeface="+mn-lt"/>
            </a:rPr>
            <a:t>de 1876</a:t>
          </a:r>
          <a:r>
            <a:rPr lang="es-VE" sz="2400" u="none" dirty="0" smtClean="0">
              <a:latin typeface="+mn-lt"/>
            </a:rPr>
            <a:t> </a:t>
          </a:r>
          <a:endParaRPr lang="es-VE" sz="2400" u="none" dirty="0"/>
        </a:p>
      </dgm:t>
    </dgm:pt>
    <dgm:pt modelId="{99324C2F-BE91-4A8E-BCCF-19977BDB3278}" type="parTrans" cxnId="{45AA578C-0B7C-4E6A-9688-98A0B0AFF516}">
      <dgm:prSet/>
      <dgm:spPr/>
      <dgm:t>
        <a:bodyPr/>
        <a:lstStyle/>
        <a:p>
          <a:endParaRPr lang="es-VE"/>
        </a:p>
      </dgm:t>
    </dgm:pt>
    <dgm:pt modelId="{AF84D6AA-8185-490E-A801-F8AE1CE108A1}" type="sibTrans" cxnId="{45AA578C-0B7C-4E6A-9688-98A0B0AFF516}">
      <dgm:prSet/>
      <dgm:spPr/>
      <dgm:t>
        <a:bodyPr/>
        <a:lstStyle/>
        <a:p>
          <a:endParaRPr lang="es-VE"/>
        </a:p>
      </dgm:t>
    </dgm:pt>
    <dgm:pt modelId="{537C16BE-92E8-4AC4-A261-5DC126328E22}">
      <dgm:prSet phldrT="[Texto]" custT="1"/>
      <dgm:spPr>
        <a:solidFill>
          <a:srgbClr val="FFFF99"/>
        </a:solidFill>
        <a:ln>
          <a:solidFill>
            <a:srgbClr val="663300"/>
          </a:solidFill>
        </a:ln>
      </dgm:spPr>
      <dgm:t>
        <a:bodyPr/>
        <a:lstStyle/>
        <a:p>
          <a:pPr marL="179388" marR="0" indent="-179388" algn="just" defTabSz="914400" eaLnBrk="1" fontAlgn="auto" latinLnBrk="0" hangingPunct="1">
            <a:lnSpc>
              <a:spcPct val="100000"/>
            </a:lnSpc>
            <a:spcBef>
              <a:spcPts val="200"/>
            </a:spcBef>
            <a:spcAft>
              <a:spcPts val="0"/>
            </a:spcAft>
            <a:buClrTx/>
            <a:buSzTx/>
            <a:buFontTx/>
            <a:buNone/>
            <a:tabLst/>
            <a:defRPr/>
          </a:pPr>
          <a:r>
            <a:rPr lang="es-VE" sz="2100" b="1" dirty="0" smtClean="0">
              <a:latin typeface="+mn-lt"/>
            </a:rPr>
            <a:t>Es promulgada la Ley que busca regular la organización de las Oficinas de Registro, suprimiéndose los registros de nacimientos, matrimonios y defunciones del Registro Público.</a:t>
          </a:r>
          <a:endParaRPr lang="es-VE" sz="2100" b="1" dirty="0" smtClean="0">
            <a:latin typeface="+mn-lt"/>
            <a:cs typeface="Arial" charset="0"/>
          </a:endParaRPr>
        </a:p>
      </dgm:t>
    </dgm:pt>
    <dgm:pt modelId="{84E6DFF0-38C1-4604-B98F-483C12D82BA1}" type="parTrans" cxnId="{8324064A-4877-4815-A086-5CBD3779DA73}">
      <dgm:prSet/>
      <dgm:spPr/>
      <dgm:t>
        <a:bodyPr/>
        <a:lstStyle/>
        <a:p>
          <a:endParaRPr lang="es-VE"/>
        </a:p>
      </dgm:t>
    </dgm:pt>
    <dgm:pt modelId="{ECD28A07-63A4-4F87-8002-B6C5B92CA56E}" type="sibTrans" cxnId="{8324064A-4877-4815-A086-5CBD3779DA73}">
      <dgm:prSet/>
      <dgm:spPr/>
      <dgm:t>
        <a:bodyPr/>
        <a:lstStyle/>
        <a:p>
          <a:endParaRPr lang="es-VE"/>
        </a:p>
      </dgm:t>
    </dgm:pt>
    <dgm:pt modelId="{15FE9F5C-13C8-4823-9263-B967DCFF1BB2}" type="pres">
      <dgm:prSet presAssocID="{E03582DE-B1B2-48F8-A742-A4A92CE82813}" presName="linearFlow" presStyleCnt="0">
        <dgm:presLayoutVars>
          <dgm:dir/>
          <dgm:animLvl val="lvl"/>
          <dgm:resizeHandles val="exact"/>
        </dgm:presLayoutVars>
      </dgm:prSet>
      <dgm:spPr/>
      <dgm:t>
        <a:bodyPr/>
        <a:lstStyle/>
        <a:p>
          <a:endParaRPr lang="es-VE"/>
        </a:p>
      </dgm:t>
    </dgm:pt>
    <dgm:pt modelId="{BD7EBCF7-4C74-4D1A-9CA9-40A39C5D603C}" type="pres">
      <dgm:prSet presAssocID="{0A1BF65F-EFF2-4FC5-8C0E-B14F9272FD30}" presName="composite" presStyleCnt="0"/>
      <dgm:spPr/>
    </dgm:pt>
    <dgm:pt modelId="{CAFF40DF-1F61-408E-B9FC-F2D153052BDD}" type="pres">
      <dgm:prSet presAssocID="{0A1BF65F-EFF2-4FC5-8C0E-B14F9272FD30}" presName="parentText" presStyleLbl="alignNode1" presStyleIdx="0" presStyleCnt="1">
        <dgm:presLayoutVars>
          <dgm:chMax val="1"/>
          <dgm:bulletEnabled val="1"/>
        </dgm:presLayoutVars>
      </dgm:prSet>
      <dgm:spPr/>
      <dgm:t>
        <a:bodyPr/>
        <a:lstStyle/>
        <a:p>
          <a:endParaRPr lang="es-VE"/>
        </a:p>
      </dgm:t>
    </dgm:pt>
    <dgm:pt modelId="{49577E6D-60CB-4F2B-82C9-62DC9835608C}" type="pres">
      <dgm:prSet presAssocID="{0A1BF65F-EFF2-4FC5-8C0E-B14F9272FD30}" presName="descendantText" presStyleLbl="alignAcc1" presStyleIdx="0" presStyleCnt="1" custScaleX="100091">
        <dgm:presLayoutVars>
          <dgm:bulletEnabled val="1"/>
        </dgm:presLayoutVars>
      </dgm:prSet>
      <dgm:spPr/>
      <dgm:t>
        <a:bodyPr/>
        <a:lstStyle/>
        <a:p>
          <a:endParaRPr lang="es-VE"/>
        </a:p>
      </dgm:t>
    </dgm:pt>
  </dgm:ptLst>
  <dgm:cxnLst>
    <dgm:cxn modelId="{8324064A-4877-4815-A086-5CBD3779DA73}" srcId="{0A1BF65F-EFF2-4FC5-8C0E-B14F9272FD30}" destId="{537C16BE-92E8-4AC4-A261-5DC126328E22}" srcOrd="0" destOrd="0" parTransId="{84E6DFF0-38C1-4604-B98F-483C12D82BA1}" sibTransId="{ECD28A07-63A4-4F87-8002-B6C5B92CA56E}"/>
    <dgm:cxn modelId="{A27A22DD-B926-4E77-B543-0CABE61C83AE}" type="presOf" srcId="{537C16BE-92E8-4AC4-A261-5DC126328E22}" destId="{49577E6D-60CB-4F2B-82C9-62DC9835608C}" srcOrd="0" destOrd="0" presId="urn:microsoft.com/office/officeart/2005/8/layout/chevron2"/>
    <dgm:cxn modelId="{45AA578C-0B7C-4E6A-9688-98A0B0AFF516}" srcId="{E03582DE-B1B2-48F8-A742-A4A92CE82813}" destId="{0A1BF65F-EFF2-4FC5-8C0E-B14F9272FD30}" srcOrd="0" destOrd="0" parTransId="{99324C2F-BE91-4A8E-BCCF-19977BDB3278}" sibTransId="{AF84D6AA-8185-490E-A801-F8AE1CE108A1}"/>
    <dgm:cxn modelId="{01AFA921-175F-4E7C-B8EA-C06740F707F0}" type="presOf" srcId="{E03582DE-B1B2-48F8-A742-A4A92CE82813}" destId="{15FE9F5C-13C8-4823-9263-B967DCFF1BB2}" srcOrd="0" destOrd="0" presId="urn:microsoft.com/office/officeart/2005/8/layout/chevron2"/>
    <dgm:cxn modelId="{D11EBE3D-224F-4545-8F26-A8D2BC5B5806}" type="presOf" srcId="{0A1BF65F-EFF2-4FC5-8C0E-B14F9272FD30}" destId="{CAFF40DF-1F61-408E-B9FC-F2D153052BDD}" srcOrd="0" destOrd="0" presId="urn:microsoft.com/office/officeart/2005/8/layout/chevron2"/>
    <dgm:cxn modelId="{1DD9B8AC-F370-4CCE-82B4-CA08E64331AA}" type="presParOf" srcId="{15FE9F5C-13C8-4823-9263-B967DCFF1BB2}" destId="{BD7EBCF7-4C74-4D1A-9CA9-40A39C5D603C}" srcOrd="0" destOrd="0" presId="urn:microsoft.com/office/officeart/2005/8/layout/chevron2"/>
    <dgm:cxn modelId="{706CF7D6-B2FA-49DF-9C90-46BC8EED26CB}" type="presParOf" srcId="{BD7EBCF7-4C74-4D1A-9CA9-40A39C5D603C}" destId="{CAFF40DF-1F61-408E-B9FC-F2D153052BDD}" srcOrd="0" destOrd="0" presId="urn:microsoft.com/office/officeart/2005/8/layout/chevron2"/>
    <dgm:cxn modelId="{89DA4DDC-88CA-43DB-825B-6FB88131FD2D}" type="presParOf" srcId="{BD7EBCF7-4C74-4D1A-9CA9-40A39C5D603C}" destId="{49577E6D-60CB-4F2B-82C9-62DC9835608C}" srcOrd="1" destOrd="0" presId="urn:microsoft.com/office/officeart/2005/8/layout/chevron2"/>
  </dgm:cxnLst>
  <dgm:bg/>
  <dgm:whole>
    <a:ln>
      <a:noFill/>
    </a:ln>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0A9AA44-6C47-4DFA-A953-FC1E9B11F73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A2D6E2C-63AE-4A9B-9C07-17F09F4EF7F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AB50216-6F60-4034-A049-0DD19E63069F}"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3580C2C-DC45-4A91-81FE-A21134B31961}"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47F850D-90E3-496F-94BC-565872AB00FF}"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29CB2B3-BFF8-493C-B0BA-85943B2F79AA}"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0D3B491-E31D-485E-98CB-DB5C09276DB1}"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0559ACDD-874B-43AF-8F21-BB734D7EB426}"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A9096462-050D-4740-B6FE-FF9F20264895}"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CA1B040-D72F-4049-86AB-02D5E38B88FE}"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VE"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9CA580B-0516-44AD-BFBF-BA70B05E3429}"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22CB49A-1781-46AB-ADD0-89E9B8A0FC0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4.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5.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6.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7.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8.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8.xml"/><Relationship Id="rId5" Type="http://schemas.openxmlformats.org/officeDocument/2006/relationships/diagramLayout" Target="../diagrams/layout28.xml"/><Relationship Id="rId4" Type="http://schemas.openxmlformats.org/officeDocument/2006/relationships/diagramData" Target="../diagrams/data28.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9.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9.xml"/><Relationship Id="rId5" Type="http://schemas.openxmlformats.org/officeDocument/2006/relationships/diagramLayout" Target="../diagrams/layout29.xml"/><Relationship Id="rId4" Type="http://schemas.openxmlformats.org/officeDocument/2006/relationships/diagramData" Target="../diagrams/data29.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30.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30.xml"/><Relationship Id="rId5" Type="http://schemas.openxmlformats.org/officeDocument/2006/relationships/diagramLayout" Target="../diagrams/layout30.xml"/><Relationship Id="rId4" Type="http://schemas.openxmlformats.org/officeDocument/2006/relationships/diagramData" Target="../diagrams/data30.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5 Grupo"/>
          <p:cNvGrpSpPr>
            <a:grpSpLocks/>
          </p:cNvGrpSpPr>
          <p:nvPr/>
        </p:nvGrpSpPr>
        <p:grpSpPr bwMode="auto">
          <a:xfrm>
            <a:off x="0" y="0"/>
            <a:ext cx="9144000" cy="6858000"/>
            <a:chOff x="0" y="0"/>
            <a:chExt cx="9144000" cy="6858000"/>
          </a:xfrm>
        </p:grpSpPr>
        <p:pic>
          <p:nvPicPr>
            <p:cNvPr id="2052" name="Imagen 5" descr="Presentación 2011 1.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spcBef>
                  <a:spcPct val="50000"/>
                </a:spcBef>
                <a:defRPr/>
              </a:pPr>
              <a:r>
                <a:rPr lang="es-VE" sz="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rPr>
                <a:t>COMISIÓN DE REGISTRO CIVIL Y ELECTORAL</a:t>
              </a:r>
            </a:p>
            <a:p>
              <a:pPr algn="r">
                <a:spcBef>
                  <a:spcPct val="50000"/>
                </a:spcBef>
                <a:defRPr/>
              </a:pPr>
              <a:r>
                <a:rPr lang="es-VE" sz="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rPr>
                <a:t>OFICINA NACIONAL DE REGISTRO CIVIL</a:t>
              </a:r>
            </a:p>
          </p:txBody>
        </p:sp>
      </p:grpSp>
      <p:sp>
        <p:nvSpPr>
          <p:cNvPr id="2055" name="WordArt 7"/>
          <p:cNvSpPr>
            <a:spLocks noChangeArrowheads="1" noChangeShapeType="1" noTextEdit="1"/>
          </p:cNvSpPr>
          <p:nvPr/>
        </p:nvSpPr>
        <p:spPr bwMode="auto">
          <a:xfrm>
            <a:off x="1677988" y="2408238"/>
            <a:ext cx="5759450" cy="2160587"/>
          </a:xfrm>
          <a:prstGeom prst="rect">
            <a:avLst/>
          </a:prstGeom>
        </p:spPr>
        <p:txBody>
          <a:bodyPr wrap="none" fromWordArt="1">
            <a:prstTxWarp prst="textPlain">
              <a:avLst>
                <a:gd name="adj" fmla="val 50000"/>
              </a:avLst>
            </a:prstTxWarp>
          </a:bodyPr>
          <a:lstStyle/>
          <a:p>
            <a:pPr algn="ctr"/>
            <a:r>
              <a:rPr lang="es-VE" sz="3600" kern="10" dirty="0">
                <a:ln w="3175">
                  <a:solidFill>
                    <a:srgbClr val="FF0000"/>
                  </a:solidFill>
                  <a:round/>
                  <a:headEnd/>
                  <a:tailEnd/>
                </a:ln>
                <a:solidFill>
                  <a:srgbClr val="000066"/>
                </a:solidFill>
                <a:latin typeface="Arial Black"/>
              </a:rPr>
              <a:t>EVOLUCIÓN JURÍDICA</a:t>
            </a:r>
          </a:p>
          <a:p>
            <a:pPr algn="ctr"/>
            <a:r>
              <a:rPr lang="es-VE" sz="3600" kern="10" dirty="0">
                <a:ln w="3175">
                  <a:solidFill>
                    <a:srgbClr val="FF0000"/>
                  </a:solidFill>
                  <a:round/>
                  <a:headEnd/>
                  <a:tailEnd/>
                </a:ln>
                <a:solidFill>
                  <a:srgbClr val="000066"/>
                </a:solidFill>
                <a:latin typeface="Arial Black"/>
              </a:rPr>
              <a:t>DEL REGISTRO CIVIL EN LA</a:t>
            </a:r>
          </a:p>
          <a:p>
            <a:pPr algn="ctr"/>
            <a:r>
              <a:rPr lang="es-VE" sz="3600" kern="10" dirty="0">
                <a:ln w="3175">
                  <a:solidFill>
                    <a:srgbClr val="FF0000"/>
                  </a:solidFill>
                  <a:round/>
                  <a:headEnd/>
                  <a:tailEnd/>
                </a:ln>
                <a:solidFill>
                  <a:srgbClr val="000066"/>
                </a:solidFill>
                <a:latin typeface="Arial Black"/>
              </a:rPr>
              <a:t>REPÚBLICA BOLIVARIANA DE VENEZUELA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13 Grupo"/>
          <p:cNvGrpSpPr>
            <a:grpSpLocks/>
          </p:cNvGrpSpPr>
          <p:nvPr/>
        </p:nvGrpSpPr>
        <p:grpSpPr bwMode="auto">
          <a:xfrm>
            <a:off x="0" y="0"/>
            <a:ext cx="9144000" cy="6858000"/>
            <a:chOff x="0" y="0"/>
            <a:chExt cx="9144000" cy="6858000"/>
          </a:xfrm>
        </p:grpSpPr>
        <p:grpSp>
          <p:nvGrpSpPr>
            <p:cNvPr id="28679"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133456" y="1076312"/>
          <a:ext cx="7239040" cy="49768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82" name="13 Grupo"/>
          <p:cNvGrpSpPr>
            <a:grpSpLocks/>
          </p:cNvGrpSpPr>
          <p:nvPr/>
        </p:nvGrpSpPr>
        <p:grpSpPr bwMode="auto">
          <a:xfrm>
            <a:off x="0" y="0"/>
            <a:ext cx="9144000" cy="6858000"/>
            <a:chOff x="0" y="0"/>
            <a:chExt cx="9144000" cy="6858000"/>
          </a:xfrm>
        </p:grpSpPr>
        <p:grpSp>
          <p:nvGrpSpPr>
            <p:cNvPr id="71683" name="11 Grupo"/>
            <p:cNvGrpSpPr>
              <a:grpSpLocks/>
            </p:cNvGrpSpPr>
            <p:nvPr/>
          </p:nvGrpSpPr>
          <p:grpSpPr bwMode="auto">
            <a:xfrm>
              <a:off x="0" y="0"/>
              <a:ext cx="9144000" cy="6858000"/>
              <a:chOff x="0" y="0"/>
              <a:chExt cx="9144000" cy="6858000"/>
            </a:xfrm>
          </p:grpSpPr>
          <p:pic>
            <p:nvPicPr>
              <p:cNvPr id="71684" name="Imagen 2" descr="Presentación 2011 4.pdf"/>
              <p:cNvPicPr>
                <a:picLocks noChangeAspect="1"/>
              </p:cNvPicPr>
              <p:nvPr/>
            </p:nvPicPr>
            <p:blipFill>
              <a:blip r:embed="rId2"/>
              <a:srcRect/>
              <a:stretch>
                <a:fillRect/>
              </a:stretch>
            </p:blipFill>
            <p:spPr bwMode="auto">
              <a:xfrm>
                <a:off x="0" y="0"/>
                <a:ext cx="9144000" cy="6858000"/>
              </a:xfrm>
              <a:prstGeom prst="rect">
                <a:avLst/>
              </a:prstGeom>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71687"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3" name="12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pic>
        <p:nvPicPr>
          <p:cNvPr id="71704" name="Picture 24" descr="http://t3.gstatic.com/images?q=tbn:ANd9GcRFS13JeLn_mqzf5MTQ8uIw4fSpDDa7_sgkqLxjUMnd-nlDqH1T"/>
          <p:cNvPicPr>
            <a:picLocks noChangeAspect="1" noChangeArrowheads="1"/>
          </p:cNvPicPr>
          <p:nvPr/>
        </p:nvPicPr>
        <p:blipFill>
          <a:blip r:embed="rId4">
            <a:clrChange>
              <a:clrFrom>
                <a:srgbClr val="FFFF0E"/>
              </a:clrFrom>
              <a:clrTo>
                <a:srgbClr val="FFFF0E">
                  <a:alpha val="0"/>
                </a:srgbClr>
              </a:clrTo>
            </a:clrChange>
            <a:lum bright="70000" contrast="-70000"/>
          </a:blip>
          <a:stretch>
            <a:fillRect/>
          </a:stretch>
        </p:blipFill>
        <p:spPr bwMode="auto">
          <a:xfrm>
            <a:off x="1382864" y="1128173"/>
            <a:ext cx="6362296" cy="5004336"/>
          </a:xfrm>
          <a:prstGeom prst="rect">
            <a:avLst/>
          </a:prstGeom>
          <a:noFill/>
          <a:ln>
            <a:noFill/>
          </a:ln>
        </p:spPr>
      </p:pic>
      <p:sp>
        <p:nvSpPr>
          <p:cNvPr id="14" name="13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sp>
        <p:nvSpPr>
          <p:cNvPr id="71693" name="Text Box 13"/>
          <p:cNvSpPr txBox="1">
            <a:spLocks noChangeArrowheads="1"/>
          </p:cNvSpPr>
          <p:nvPr/>
        </p:nvSpPr>
        <p:spPr bwMode="auto">
          <a:xfrm>
            <a:off x="1404921" y="1955800"/>
            <a:ext cx="6302410" cy="3539430"/>
          </a:xfrm>
          <a:prstGeom prst="rect">
            <a:avLst/>
          </a:prstGeom>
          <a:noFill/>
          <a:ln w="9525">
            <a:noFill/>
            <a:miter lim="800000"/>
            <a:headEnd/>
            <a:tailEnd/>
          </a:ln>
          <a:effectLst/>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spcBef>
                <a:spcPct val="50000"/>
              </a:spcBef>
            </a:pPr>
            <a:r>
              <a:rPr lang="es-VE" sz="2800" b="1" dirty="0">
                <a:ln w="11430"/>
                <a:solidFill>
                  <a:srgbClr val="000066"/>
                </a:solidFill>
                <a:effectLst>
                  <a:outerShdw blurRad="50800" dist="39000" dir="5460000" algn="tl">
                    <a:srgbClr val="000000">
                      <a:alpha val="38000"/>
                    </a:srgbClr>
                  </a:outerShdw>
                </a:effectLst>
                <a:latin typeface="Arial Rounded MT Bold" pitchFamily="34" charset="0"/>
              </a:rPr>
              <a:t>El origen del Registro Civil en la República Bolivariana de Venezuela se manifiesta a través de los Registros </a:t>
            </a:r>
            <a:r>
              <a:rPr lang="es-VE" sz="2800" b="1" dirty="0" smtClean="0">
                <a:ln w="11430"/>
                <a:solidFill>
                  <a:srgbClr val="000066"/>
                </a:solidFill>
                <a:effectLst>
                  <a:outerShdw blurRad="50800" dist="39000" dir="5460000" algn="tl">
                    <a:srgbClr val="000000">
                      <a:alpha val="38000"/>
                    </a:srgbClr>
                  </a:outerShdw>
                </a:effectLst>
                <a:latin typeface="Arial Rounded MT Bold" pitchFamily="34" charset="0"/>
              </a:rPr>
              <a:t>Parroquiales</a:t>
            </a:r>
            <a:r>
              <a:rPr lang="es-VE" sz="2800" b="1" dirty="0">
                <a:ln w="11430"/>
                <a:solidFill>
                  <a:srgbClr val="000066"/>
                </a:solidFill>
                <a:effectLst>
                  <a:outerShdw blurRad="50800" dist="39000" dir="5460000" algn="tl">
                    <a:srgbClr val="000000">
                      <a:alpha val="38000"/>
                    </a:srgbClr>
                  </a:outerShdw>
                </a:effectLst>
                <a:latin typeface="Arial Rounded MT Bold" pitchFamily="34" charset="0"/>
              </a:rPr>
              <a:t>, los cuales inicialmente estaban a cargo de la Iglesia Católica y posteriormente pasan a ser una función y competencia del Estado</a:t>
            </a:r>
            <a:endParaRPr lang="es-ES" sz="2800" b="1" dirty="0">
              <a:ln w="11430"/>
              <a:solidFill>
                <a:srgbClr val="000066"/>
              </a:solidFill>
              <a:effectLst>
                <a:outerShdw blurRad="50800" dist="39000" dir="5460000" algn="tl">
                  <a:srgbClr val="000000">
                    <a:alpha val="38000"/>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solidFill>
                <a:srgbClr val="FFC000"/>
              </a:solid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042968" y="1257288"/>
          <a:ext cx="7148552" cy="49768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solidFill>
                <a:srgbClr val="FFC000"/>
              </a:solid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042968" y="1257288"/>
          <a:ext cx="7148552" cy="49768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solidFill>
                <a:srgbClr val="FFC000"/>
              </a:solid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042968" y="1347776"/>
          <a:ext cx="7148552" cy="4705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133456" y="1709729"/>
          <a:ext cx="7239040" cy="38004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133456" y="1709728"/>
          <a:ext cx="7239040" cy="416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solidFill>
                <a:srgbClr val="FFC000"/>
              </a:solid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042968" y="1347776"/>
          <a:ext cx="7148552" cy="4705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133456" y="1709728"/>
          <a:ext cx="7239040" cy="41624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133456" y="1709728"/>
          <a:ext cx="7239040" cy="41624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1133456" y="1709728"/>
          <a:ext cx="7239040" cy="41624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952480" y="1890704"/>
          <a:ext cx="7239040" cy="38004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12 CuadroTexto"/>
          <p:cNvSpPr txBox="1"/>
          <p:nvPr/>
        </p:nvSpPr>
        <p:spPr>
          <a:xfrm>
            <a:off x="1766872" y="1166800"/>
            <a:ext cx="5610256" cy="461665"/>
          </a:xfrm>
          <a:prstGeom prst="rect">
            <a:avLst/>
          </a:prstGeom>
          <a:noFill/>
        </p:spPr>
        <p:txBody>
          <a:bodyPr wrap="square" rtlCol="0">
            <a:spAutoFit/>
          </a:bodyPr>
          <a:lstStyle/>
          <a:p>
            <a:pPr marL="360363" indent="-269875" algn="ctr">
              <a:spcBef>
                <a:spcPts val="0"/>
              </a:spcBef>
              <a:spcAft>
                <a:spcPts val="400"/>
              </a:spcAft>
              <a:defRPr/>
            </a:pPr>
            <a:r>
              <a:rPr lang="es-VE" sz="2400" b="1" kern="0" dirty="0" smtClean="0">
                <a:ln w="11430"/>
                <a:effectLst>
                  <a:outerShdw blurRad="80000" dist="40000" dir="5040000" algn="tl">
                    <a:srgbClr val="000000">
                      <a:alpha val="30000"/>
                    </a:srgbClr>
                  </a:outerShdw>
                </a:effectLst>
                <a:latin typeface="+mn-lt"/>
              </a:rPr>
              <a:t>INNOVACIONES </a:t>
            </a:r>
            <a:r>
              <a:rPr lang="es-VE" sz="2400" b="1" kern="0" dirty="0" smtClean="0">
                <a:ln w="11430"/>
                <a:effectLst>
                  <a:outerShdw blurRad="80000" dist="40000" dir="5040000" algn="tl">
                    <a:srgbClr val="000000">
                      <a:alpha val="30000"/>
                    </a:srgbClr>
                  </a:outerShdw>
                </a:effectLst>
                <a:latin typeface="+mn-lt"/>
              </a:rPr>
              <a:t>DE LA LEY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13 Grupo"/>
          <p:cNvGrpSpPr>
            <a:grpSpLocks/>
          </p:cNvGrpSpPr>
          <p:nvPr/>
        </p:nvGrpSpPr>
        <p:grpSpPr bwMode="auto">
          <a:xfrm>
            <a:off x="0" y="0"/>
            <a:ext cx="9144000" cy="6858000"/>
            <a:chOff x="0" y="0"/>
            <a:chExt cx="9144000" cy="6858000"/>
          </a:xfrm>
        </p:grpSpPr>
        <p:grpSp>
          <p:nvGrpSpPr>
            <p:cNvPr id="4102" name="11 Grupo"/>
            <p:cNvGrpSpPr>
              <a:grpSpLocks/>
            </p:cNvGrpSpPr>
            <p:nvPr/>
          </p:nvGrpSpPr>
          <p:grpSpPr bwMode="auto">
            <a:xfrm>
              <a:off x="0" y="0"/>
              <a:ext cx="9144000" cy="6858000"/>
              <a:chOff x="0" y="0"/>
              <a:chExt cx="9144000" cy="6858000"/>
            </a:xfrm>
          </p:grpSpPr>
          <p:pic>
            <p:nvPicPr>
              <p:cNvPr id="4104"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4107"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3" name="12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14" name="13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223944"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952480" y="1619240"/>
          <a:ext cx="7239040" cy="4705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12 CuadroTexto"/>
          <p:cNvSpPr txBox="1"/>
          <p:nvPr/>
        </p:nvSpPr>
        <p:spPr>
          <a:xfrm>
            <a:off x="1766872" y="1166800"/>
            <a:ext cx="5610256" cy="461665"/>
          </a:xfrm>
          <a:prstGeom prst="rect">
            <a:avLst/>
          </a:prstGeom>
          <a:noFill/>
        </p:spPr>
        <p:txBody>
          <a:bodyPr wrap="square" rtlCol="0">
            <a:spAutoFit/>
          </a:bodyPr>
          <a:lstStyle/>
          <a:p>
            <a:pPr marL="360363" indent="-269875" algn="ctr">
              <a:spcBef>
                <a:spcPts val="0"/>
              </a:spcBef>
              <a:spcAft>
                <a:spcPts val="400"/>
              </a:spcAft>
              <a:defRPr/>
            </a:pPr>
            <a:r>
              <a:rPr lang="es-VE" sz="2400" b="1" kern="0" dirty="0" smtClean="0">
                <a:ln w="11430"/>
                <a:effectLst>
                  <a:outerShdw blurRad="80000" dist="40000" dir="5040000" algn="tl">
                    <a:srgbClr val="000000">
                      <a:alpha val="30000"/>
                    </a:srgbClr>
                  </a:outerShdw>
                </a:effectLst>
                <a:latin typeface="+mn-lt"/>
              </a:rPr>
              <a:t>NOVEDADES DE LA LEY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952480" y="1619240"/>
          <a:ext cx="7239040" cy="4705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12 CuadroTexto"/>
          <p:cNvSpPr txBox="1"/>
          <p:nvPr/>
        </p:nvSpPr>
        <p:spPr>
          <a:xfrm>
            <a:off x="1766872" y="1166800"/>
            <a:ext cx="5610256" cy="461665"/>
          </a:xfrm>
          <a:prstGeom prst="rect">
            <a:avLst/>
          </a:prstGeom>
          <a:noFill/>
        </p:spPr>
        <p:txBody>
          <a:bodyPr wrap="square" rtlCol="0">
            <a:spAutoFit/>
          </a:bodyPr>
          <a:lstStyle/>
          <a:p>
            <a:pPr marL="360363" indent="-269875" algn="ctr">
              <a:spcBef>
                <a:spcPts val="0"/>
              </a:spcBef>
              <a:spcAft>
                <a:spcPts val="400"/>
              </a:spcAft>
              <a:defRPr/>
            </a:pPr>
            <a:r>
              <a:rPr lang="es-VE" sz="2400" b="1" kern="0" dirty="0" smtClean="0">
                <a:ln w="11430"/>
                <a:effectLst>
                  <a:outerShdw blurRad="80000" dist="40000" dir="5040000" algn="tl">
                    <a:srgbClr val="000000">
                      <a:alpha val="30000"/>
                    </a:srgbClr>
                  </a:outerShdw>
                </a:effectLst>
                <a:latin typeface="+mn-lt"/>
              </a:rPr>
              <a:t>NOVEDADES DE LA LEY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2868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solidFill>
                    <a:srgbClr val="FFC000"/>
                  </a:solidFill>
                </a:endParaRPr>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pic>
            <p:nvPicPr>
              <p:cNvPr id="2868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solidFill>
                    <a:srgbClr val="FFC000"/>
                  </a:solidFill>
                </a:endParaRPr>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FFC000"/>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6" name="1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0" name="19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LEY ORGÁNICA DE REGISTRO CIVIL</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23" name="22 Diagrama"/>
          <p:cNvGraphicFramePr/>
          <p:nvPr/>
        </p:nvGraphicFramePr>
        <p:xfrm>
          <a:off x="952480" y="1619240"/>
          <a:ext cx="7239040" cy="46148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12 CuadroTexto"/>
          <p:cNvSpPr txBox="1"/>
          <p:nvPr/>
        </p:nvSpPr>
        <p:spPr>
          <a:xfrm>
            <a:off x="1766872" y="1166800"/>
            <a:ext cx="5610256" cy="461665"/>
          </a:xfrm>
          <a:prstGeom prst="rect">
            <a:avLst/>
          </a:prstGeom>
          <a:noFill/>
        </p:spPr>
        <p:txBody>
          <a:bodyPr wrap="square" rtlCol="0">
            <a:spAutoFit/>
          </a:bodyPr>
          <a:lstStyle/>
          <a:p>
            <a:pPr marL="360363" indent="-269875" algn="ctr">
              <a:spcBef>
                <a:spcPts val="0"/>
              </a:spcBef>
              <a:spcAft>
                <a:spcPts val="400"/>
              </a:spcAft>
              <a:defRPr/>
            </a:pPr>
            <a:r>
              <a:rPr lang="es-VE" sz="2400" b="1" kern="0" dirty="0" smtClean="0">
                <a:ln w="11430"/>
                <a:effectLst>
                  <a:outerShdw blurRad="80000" dist="40000" dir="5040000" algn="tl">
                    <a:srgbClr val="000000">
                      <a:alpha val="30000"/>
                    </a:srgbClr>
                  </a:outerShdw>
                </a:effectLst>
                <a:latin typeface="+mn-lt"/>
              </a:rPr>
              <a:t>NOVEDADES DE LA LEY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p:nvPr/>
        </p:nvGrpSpPr>
        <p:grpSpPr>
          <a:xfrm>
            <a:off x="0" y="0"/>
            <a:ext cx="9144000" cy="6858000"/>
            <a:chOff x="0" y="0"/>
            <a:chExt cx="9144000" cy="6858000"/>
          </a:xfrm>
        </p:grpSpPr>
        <p:grpSp>
          <p:nvGrpSpPr>
            <p:cNvPr id="3" name="11 Grupo"/>
            <p:cNvGrpSpPr/>
            <p:nvPr/>
          </p:nvGrpSpPr>
          <p:grpSpPr>
            <a:xfrm>
              <a:off x="0" y="0"/>
              <a:ext cx="9144000" cy="6858000"/>
              <a:chOff x="0" y="0"/>
              <a:chExt cx="9144000" cy="6858000"/>
            </a:xfrm>
          </p:grpSpPr>
          <p:pic>
            <p:nvPicPr>
              <p:cNvPr id="3074" name="Imagen 2" descr="Presentación 2011 4.pdf"/>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3 Rectángulo"/>
              <p:cNvSpPr/>
              <p:nvPr/>
            </p:nvSpPr>
            <p:spPr>
              <a:xfrm>
                <a:off x="4354970" y="173782"/>
                <a:ext cx="4780069" cy="432048"/>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VE"/>
              </a:p>
            </p:txBody>
          </p:sp>
          <p:sp>
            <p:nvSpPr>
              <p:cNvPr id="5" name="4 Rectángulo"/>
              <p:cNvSpPr/>
              <p:nvPr/>
            </p:nvSpPr>
            <p:spPr>
              <a:xfrm>
                <a:off x="4638263" y="368346"/>
                <a:ext cx="4496776" cy="432048"/>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s-VE"/>
              </a:p>
            </p:txBody>
          </p:sp>
          <p:pic>
            <p:nvPicPr>
              <p:cNvPr id="6" name="Marcador de contenido 3" descr="pag 3.pdf"/>
              <p:cNvPicPr>
                <a:picLocks noChangeAspect="1"/>
              </p:cNvPicPr>
              <p:nvPr/>
            </p:nvPicPr>
            <p:blipFill>
              <a:blip r:embed="rId3" cstate="print"/>
              <a:srcRect l="48425" t="4223" b="88401"/>
              <a:stretch>
                <a:fillRect/>
              </a:stretch>
            </p:blipFill>
            <p:spPr bwMode="auto">
              <a:xfrm>
                <a:off x="4505578" y="294556"/>
                <a:ext cx="4638422" cy="505838"/>
              </a:xfrm>
              <a:prstGeom prst="rect">
                <a:avLst/>
              </a:prstGeom>
              <a:noFill/>
              <a:ln w="9525">
                <a:noFill/>
                <a:miter lim="800000"/>
                <a:headEnd/>
                <a:tailEnd/>
              </a:ln>
            </p:spPr>
          </p:pic>
          <p:sp>
            <p:nvSpPr>
              <p:cNvPr id="7" name="6 Rectángulo"/>
              <p:cNvSpPr/>
              <p:nvPr/>
            </p:nvSpPr>
            <p:spPr>
              <a:xfrm>
                <a:off x="4798439" y="732298"/>
                <a:ext cx="424939" cy="68096"/>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s-VE"/>
              </a:p>
            </p:txBody>
          </p:sp>
        </p:grpSp>
        <p:sp>
          <p:nvSpPr>
            <p:cNvPr id="13"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defTabSz="914400">
                <a:spcBef>
                  <a:spcPct val="50000"/>
                </a:spcBef>
              </a:pPr>
              <a:r>
                <a:rPr lang="es-VE" sz="800" b="1" spc="50" dirty="0" smtClean="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defTabSz="914400">
                <a:spcBef>
                  <a:spcPct val="50000"/>
                </a:spcBef>
              </a:pPr>
              <a:r>
                <a:rPr lang="es-VE" sz="800" b="1" spc="50" dirty="0" smtClean="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a:t>
              </a: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NACIONAL DE REGISTRO </a:t>
              </a:r>
              <a:r>
                <a:rPr lang="es-VE" sz="800" b="1" spc="50" dirty="0" smtClean="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CIVIL</a:t>
              </a:r>
              <a:endPar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endParaRPr>
            </a:p>
          </p:txBody>
        </p:sp>
      </p:grpSp>
      <p:sp>
        <p:nvSpPr>
          <p:cNvPr id="10" name="4 Rectángulo"/>
          <p:cNvSpPr>
            <a:spLocks noChangeArrowheads="1"/>
          </p:cNvSpPr>
          <p:nvPr/>
        </p:nvSpPr>
        <p:spPr bwMode="auto">
          <a:xfrm>
            <a:off x="1309688" y="4365104"/>
            <a:ext cx="6502400" cy="553998"/>
          </a:xfrm>
          <a:prstGeom prst="rect">
            <a:avLst/>
          </a:prstGeom>
          <a:noFill/>
          <a:ln w="9525">
            <a:noFill/>
            <a:miter lim="800000"/>
            <a:headEnd/>
            <a:tailEnd/>
          </a:ln>
        </p:spPr>
        <p:txBody>
          <a:bodyPr>
            <a:spAutoFit/>
          </a:bodyPr>
          <a:lstStyle/>
          <a:p>
            <a:pPr algn="ctr" eaLnBrk="0" hangingPunct="0">
              <a:spcAft>
                <a:spcPct val="50000"/>
              </a:spcAft>
            </a:pPr>
            <a:r>
              <a:rPr lang="es-ES" sz="3000" b="1" i="1" dirty="0" smtClean="0">
                <a:solidFill>
                  <a:srgbClr val="0000CC"/>
                </a:solidFill>
                <a:latin typeface="Gill Sans MT" pitchFamily="34" charset="0"/>
                <a:cs typeface="Arial" pitchFamily="34" charset="0"/>
              </a:rPr>
              <a:t>http://www.cne.gob.ve/registrocivil/</a:t>
            </a:r>
            <a:endParaRPr lang="es-ES" sz="3000" b="1" i="1" dirty="0">
              <a:solidFill>
                <a:srgbClr val="0000CC"/>
              </a:solidFill>
              <a:latin typeface="Gill Sans MT" pitchFamily="34" charset="0"/>
              <a:cs typeface="Arial" pitchFamily="34" charset="0"/>
            </a:endParaRPr>
          </a:p>
        </p:txBody>
      </p:sp>
      <p:sp>
        <p:nvSpPr>
          <p:cNvPr id="11" name="WordArt 5"/>
          <p:cNvSpPr>
            <a:spLocks noChangeArrowheads="1" noChangeShapeType="1" noTextEdit="1"/>
          </p:cNvSpPr>
          <p:nvPr/>
        </p:nvSpPr>
        <p:spPr bwMode="auto">
          <a:xfrm>
            <a:off x="1751013" y="2768600"/>
            <a:ext cx="5616575" cy="981075"/>
          </a:xfrm>
          <a:prstGeom prst="rect">
            <a:avLst/>
          </a:prstGeom>
        </p:spPr>
        <p:txBody>
          <a:bodyPr wrap="none" fromWordArt="1">
            <a:prstTxWarp prst="textPlain">
              <a:avLst>
                <a:gd name="adj" fmla="val 50000"/>
              </a:avLst>
            </a:prstTxWarp>
          </a:bodyPr>
          <a:lstStyle/>
          <a:p>
            <a:pPr algn="ctr"/>
            <a:r>
              <a:rPr lang="es-VE" sz="3600" kern="10" dirty="0">
                <a:ln w="9525">
                  <a:solidFill>
                    <a:srgbClr val="000000"/>
                  </a:solidFill>
                  <a:round/>
                  <a:headEnd/>
                  <a:tailEnd/>
                </a:ln>
                <a:solidFill>
                  <a:srgbClr val="FF0000"/>
                </a:solidFill>
                <a:latin typeface="Arial Black"/>
              </a:rPr>
              <a:t>MUCHAS GRACIAS</a:t>
            </a:r>
          </a:p>
          <a:p>
            <a:pPr algn="ctr"/>
            <a:r>
              <a:rPr lang="es-VE" sz="3600" kern="10" dirty="0">
                <a:ln w="9525">
                  <a:solidFill>
                    <a:srgbClr val="000000"/>
                  </a:solidFill>
                  <a:round/>
                  <a:headEnd/>
                  <a:tailEnd/>
                </a:ln>
                <a:solidFill>
                  <a:srgbClr val="FF0000"/>
                </a:solidFill>
                <a:latin typeface="Arial Black"/>
              </a:rPr>
              <a:t>POR  SU </a:t>
            </a:r>
            <a:r>
              <a:rPr lang="es-VE" sz="3600" kern="10" dirty="0" smtClean="0">
                <a:ln w="9525">
                  <a:solidFill>
                    <a:srgbClr val="000000"/>
                  </a:solidFill>
                  <a:round/>
                  <a:headEnd/>
                  <a:tailEnd/>
                </a:ln>
                <a:solidFill>
                  <a:srgbClr val="FF0000"/>
                </a:solidFill>
                <a:latin typeface="Arial Black"/>
              </a:rPr>
              <a:t>PARTICIPACIÓN</a:t>
            </a:r>
            <a:endParaRPr lang="es-VE" sz="3600" kern="10" dirty="0">
              <a:ln w="9525">
                <a:solidFill>
                  <a:srgbClr val="000000"/>
                </a:solidFill>
                <a:round/>
                <a:headEnd/>
                <a:tailEnd/>
              </a:ln>
              <a:solidFill>
                <a:srgbClr val="FF0000"/>
              </a:solidFill>
              <a:latin typeface="Arial Black"/>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4104"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8" name="7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4107"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10" name="9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5"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13" name="12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14" name="13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223944"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13 Grupo"/>
          <p:cNvGrpSpPr>
            <a:grpSpLocks/>
          </p:cNvGrpSpPr>
          <p:nvPr/>
        </p:nvGrpSpPr>
        <p:grpSpPr bwMode="auto">
          <a:xfrm>
            <a:off x="0" y="0"/>
            <a:ext cx="9144000" cy="6858000"/>
            <a:chOff x="0" y="0"/>
            <a:chExt cx="9144000" cy="6858000"/>
          </a:xfrm>
        </p:grpSpPr>
        <p:grpSp>
          <p:nvGrpSpPr>
            <p:cNvPr id="19" name="11 Grupo"/>
            <p:cNvGrpSpPr>
              <a:grpSpLocks/>
            </p:cNvGrpSpPr>
            <p:nvPr/>
          </p:nvGrpSpPr>
          <p:grpSpPr bwMode="auto">
            <a:xfrm>
              <a:off x="0" y="0"/>
              <a:ext cx="9144000" cy="6858000"/>
              <a:chOff x="0" y="0"/>
              <a:chExt cx="9144000" cy="6858000"/>
            </a:xfrm>
          </p:grpSpPr>
          <p:pic>
            <p:nvPicPr>
              <p:cNvPr id="21"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2" name="21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3" name="22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4"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5" name="24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20"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6" name="25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7" name="26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13 Grupo"/>
          <p:cNvGrpSpPr>
            <a:grpSpLocks/>
          </p:cNvGrpSpPr>
          <p:nvPr/>
        </p:nvGrpSpPr>
        <p:grpSpPr bwMode="auto">
          <a:xfrm>
            <a:off x="0" y="0"/>
            <a:ext cx="9144000" cy="6858000"/>
            <a:chOff x="0" y="0"/>
            <a:chExt cx="9144000" cy="6858000"/>
          </a:xfrm>
        </p:grpSpPr>
        <p:grpSp>
          <p:nvGrpSpPr>
            <p:cNvPr id="17"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13 Grupo"/>
          <p:cNvGrpSpPr>
            <a:grpSpLocks/>
          </p:cNvGrpSpPr>
          <p:nvPr/>
        </p:nvGrpSpPr>
        <p:grpSpPr bwMode="auto">
          <a:xfrm>
            <a:off x="0" y="0"/>
            <a:ext cx="9144000" cy="6858000"/>
            <a:chOff x="0" y="0"/>
            <a:chExt cx="9144000" cy="6858000"/>
          </a:xfrm>
        </p:grpSpPr>
        <p:grpSp>
          <p:nvGrpSpPr>
            <p:cNvPr id="17"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Grupo"/>
          <p:cNvGrpSpPr>
            <a:grpSpLocks/>
          </p:cNvGrpSpPr>
          <p:nvPr/>
        </p:nvGrpSpPr>
        <p:grpSpPr bwMode="auto">
          <a:xfrm>
            <a:off x="0" y="0"/>
            <a:ext cx="9144000" cy="6858000"/>
            <a:chOff x="0" y="0"/>
            <a:chExt cx="9144000" cy="6858000"/>
          </a:xfrm>
        </p:grpSpPr>
        <p:grpSp>
          <p:nvGrpSpPr>
            <p:cNvPr id="3" name="11 Grupo"/>
            <p:cNvGrpSpPr>
              <a:grpSpLocks/>
            </p:cNvGrpSpPr>
            <p:nvPr/>
          </p:nvGrpSpPr>
          <p:grpSpPr bwMode="auto">
            <a:xfrm>
              <a:off x="0" y="0"/>
              <a:ext cx="9144000" cy="6858000"/>
              <a:chOff x="0" y="0"/>
              <a:chExt cx="9144000" cy="6858000"/>
            </a:xfrm>
          </p:grpSpPr>
          <p:pic>
            <p:nvPicPr>
              <p:cNvPr id="19" name="Imagen 2" descr="Presentación 2011 4.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 name="19 Rectángulo"/>
              <p:cNvSpPr/>
              <p:nvPr/>
            </p:nvSpPr>
            <p:spPr>
              <a:xfrm>
                <a:off x="4354513" y="173038"/>
                <a:ext cx="4779962" cy="43338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VE"/>
              </a:p>
            </p:txBody>
          </p:sp>
          <p:sp>
            <p:nvSpPr>
              <p:cNvPr id="21" name="20 Rectángulo"/>
              <p:cNvSpPr/>
              <p:nvPr/>
            </p:nvSpPr>
            <p:spPr>
              <a:xfrm>
                <a:off x="4638675" y="368300"/>
                <a:ext cx="4495800" cy="431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pic>
            <p:nvPicPr>
              <p:cNvPr id="22" name="Marcador de contenido 3" descr="pag 3.pdf"/>
              <p:cNvPicPr>
                <a:picLocks noChangeAspect="1"/>
              </p:cNvPicPr>
              <p:nvPr/>
            </p:nvPicPr>
            <p:blipFill>
              <a:blip r:embed="rId3"/>
              <a:srcRect l="48425" t="4224" b="88400"/>
              <a:stretch>
                <a:fillRect/>
              </a:stretch>
            </p:blipFill>
            <p:spPr bwMode="auto">
              <a:xfrm>
                <a:off x="4505578" y="294556"/>
                <a:ext cx="4638422" cy="505838"/>
              </a:xfrm>
              <a:prstGeom prst="rect">
                <a:avLst/>
              </a:prstGeom>
              <a:noFill/>
              <a:ln w="9525">
                <a:noFill/>
                <a:miter lim="800000"/>
                <a:headEnd/>
                <a:tailEnd/>
              </a:ln>
            </p:spPr>
          </p:pic>
          <p:sp>
            <p:nvSpPr>
              <p:cNvPr id="23" name="22 Rectángulo"/>
              <p:cNvSpPr/>
              <p:nvPr/>
            </p:nvSpPr>
            <p:spPr>
              <a:xfrm>
                <a:off x="4799013" y="731838"/>
                <a:ext cx="423862" cy="68262"/>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VE"/>
              </a:p>
            </p:txBody>
          </p:sp>
        </p:grpSp>
        <p:sp>
          <p:nvSpPr>
            <p:cNvPr id="18" name="Text Box 7"/>
            <p:cNvSpPr txBox="1">
              <a:spLocks noChangeArrowheads="1"/>
            </p:cNvSpPr>
            <p:nvPr/>
          </p:nvSpPr>
          <p:spPr bwMode="auto">
            <a:xfrm>
              <a:off x="5373816" y="6238874"/>
              <a:ext cx="3270895" cy="400110"/>
            </a:xfrm>
            <a:prstGeom prst="rect">
              <a:avLst/>
            </a:prstGeom>
            <a:noFill/>
            <a:ln w="9525">
              <a:noFill/>
              <a:miter lim="800000"/>
              <a:headEnd/>
              <a:tailEnd/>
            </a:ln>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COMISIÓN DE REGISTRO CIVIL Y ELECTORAL</a:t>
              </a:r>
            </a:p>
            <a:p>
              <a:pPr algn="r">
                <a:spcBef>
                  <a:spcPct val="50000"/>
                </a:spcBef>
                <a:defRPr/>
              </a:pPr>
              <a:r>
                <a:rPr lang="es-VE" sz="800" b="1" spc="50" dirty="0">
                  <a:ln w="11430">
                    <a:solidFill>
                      <a:schemeClr val="tx1">
                        <a:lumMod val="65000"/>
                        <a:lumOff val="35000"/>
                      </a:schemeClr>
                    </a:solidFill>
                  </a:ln>
                  <a:solidFill>
                    <a:srgbClr val="000099"/>
                  </a:solidFill>
                  <a:effectLst>
                    <a:outerShdw blurRad="76200" dist="50800" dir="5400000" algn="tl" rotWithShape="0">
                      <a:srgbClr val="000000">
                        <a:alpha val="65000"/>
                      </a:srgbClr>
                    </a:outerShdw>
                  </a:effectLst>
                  <a:latin typeface="Arial Black" pitchFamily="34" charset="0"/>
                </a:rPr>
                <a:t>OFICINA NACIONAL DE REGISTRO CIVIL</a:t>
              </a:r>
            </a:p>
          </p:txBody>
        </p:sp>
      </p:grpSp>
      <p:sp>
        <p:nvSpPr>
          <p:cNvPr id="24" name="23 CuadroTexto"/>
          <p:cNvSpPr txBox="1"/>
          <p:nvPr/>
        </p:nvSpPr>
        <p:spPr>
          <a:xfrm>
            <a:off x="1547664" y="252024"/>
            <a:ext cx="6336704" cy="2616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defRPr/>
            </a:pPr>
            <a:r>
              <a:rPr lang="es-VE" sz="1100" b="1" spc="50" dirty="0">
                <a:ln w="11430">
                  <a:solidFill>
                    <a:schemeClr val="tx1">
                      <a:lumMod val="65000"/>
                      <a:lumOff val="35000"/>
                    </a:schemeClr>
                  </a:solidFill>
                </a:ln>
                <a:solidFill>
                  <a:srgbClr val="000066"/>
                </a:solidFill>
                <a:effectLst>
                  <a:outerShdw blurRad="76200" dist="50800" dir="5400000" algn="tl" rotWithShape="0">
                    <a:srgbClr val="000000">
                      <a:alpha val="65000"/>
                    </a:srgbClr>
                  </a:outerShdw>
                </a:effectLst>
                <a:latin typeface="Arial Black" pitchFamily="34" charset="0"/>
              </a:rPr>
              <a:t>REGISTRO CIVIL DE LA REPÚBLICA BOLIVARIANA DE VENEZUELA</a:t>
            </a:r>
          </a:p>
        </p:txBody>
      </p:sp>
      <p:sp>
        <p:nvSpPr>
          <p:cNvPr id="25" name="24 CuadroTexto"/>
          <p:cNvSpPr txBox="1"/>
          <p:nvPr/>
        </p:nvSpPr>
        <p:spPr>
          <a:xfrm>
            <a:off x="5027519" y="652940"/>
            <a:ext cx="4112884" cy="261610"/>
          </a:xfrm>
          <a:prstGeom prst="rect">
            <a:avLst/>
          </a:prstGeom>
          <a:noFill/>
        </p:spPr>
        <p:txBody>
          <a:bodyPr>
            <a:spAutoFit/>
          </a:bodyPr>
          <a:lstStyle/>
          <a:p>
            <a:pPr algn="r">
              <a:spcBef>
                <a:spcPct val="50000"/>
              </a:spcBef>
              <a:defRPr/>
            </a:pPr>
            <a:r>
              <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EVOLUCIÓN </a:t>
            </a:r>
            <a:r>
              <a:rPr lang="es-VE" sz="1100" b="1" spc="50" dirty="0" smtClean="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rPr>
              <a:t>JURÍDICA</a:t>
            </a:r>
            <a:endParaRPr lang="es-VE" sz="1100" b="1" spc="50" dirty="0">
              <a:ln w="11430">
                <a:solidFill>
                  <a:schemeClr val="tx1">
                    <a:lumMod val="65000"/>
                    <a:lumOff val="35000"/>
                  </a:schemeClr>
                </a:solidFill>
              </a:ln>
              <a:solidFill>
                <a:srgbClr val="FF0000"/>
              </a:solidFill>
              <a:effectLst>
                <a:outerShdw blurRad="76200" dist="50800" dir="5400000" algn="tl" rotWithShape="0">
                  <a:srgbClr val="000000">
                    <a:alpha val="65000"/>
                  </a:srgbClr>
                </a:outerShdw>
              </a:effectLst>
              <a:latin typeface="Arial Black" pitchFamily="34" charset="0"/>
            </a:endParaRPr>
          </a:p>
        </p:txBody>
      </p:sp>
      <p:graphicFrame>
        <p:nvGraphicFramePr>
          <p:cNvPr id="15" name="14 Diagrama"/>
          <p:cNvGraphicFramePr/>
          <p:nvPr/>
        </p:nvGraphicFramePr>
        <p:xfrm>
          <a:off x="1133456" y="1397000"/>
          <a:ext cx="7148552" cy="4746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12 CuadroTexto"/>
          <p:cNvSpPr txBox="1"/>
          <p:nvPr/>
        </p:nvSpPr>
        <p:spPr>
          <a:xfrm>
            <a:off x="3938036" y="4862366"/>
            <a:ext cx="4071960" cy="1077218"/>
          </a:xfrm>
          <a:prstGeom prst="rect">
            <a:avLst/>
          </a:prstGeom>
          <a:noFill/>
        </p:spPr>
        <p:txBody>
          <a:bodyPr wrap="square" rtlCol="0">
            <a:spAutoFit/>
          </a:bodyPr>
          <a:lstStyle/>
          <a:p>
            <a:pPr lvl="0" algn="just"/>
            <a:r>
              <a:rPr lang="es-VE" sz="1600" b="1" dirty="0">
                <a:solidFill>
                  <a:srgbClr val="003300"/>
                </a:solidFill>
              </a:rPr>
              <a:t>Como dato curioso </a:t>
            </a:r>
            <a:r>
              <a:rPr lang="es-VE" sz="1600" b="1" dirty="0" smtClean="0">
                <a:solidFill>
                  <a:srgbClr val="003300"/>
                </a:solidFill>
              </a:rPr>
              <a:t>se tiene que dicha Comisión </a:t>
            </a:r>
            <a:r>
              <a:rPr lang="es-VE" sz="1600" b="1" dirty="0">
                <a:solidFill>
                  <a:srgbClr val="003300"/>
                </a:solidFill>
              </a:rPr>
              <a:t>Revisora </a:t>
            </a:r>
            <a:r>
              <a:rPr lang="es-VE" sz="1600" b="1" dirty="0" smtClean="0">
                <a:solidFill>
                  <a:srgbClr val="003300"/>
                </a:solidFill>
              </a:rPr>
              <a:t>copió </a:t>
            </a:r>
            <a:r>
              <a:rPr lang="es-VE" sz="1600" b="1" dirty="0">
                <a:solidFill>
                  <a:srgbClr val="003300"/>
                </a:solidFill>
              </a:rPr>
              <a:t>hasta los errores de imprenta que presentó  el Proyecto Español</a:t>
            </a:r>
            <a:r>
              <a:rPr lang="es-VE" sz="1600" b="1" dirty="0" smtClean="0">
                <a:solidFill>
                  <a:srgbClr val="003300"/>
                </a:solidFil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766</TotalTime>
  <Words>2396</Words>
  <Application>Microsoft Office PowerPoint</Application>
  <PresentationFormat>Presentación en pantalla (4:3)</PresentationFormat>
  <Paragraphs>227</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Diseño predeterminado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EVOLUCIÓN HISTÓRICA DEL REGISTRO CIVIL EN VENEZUELA</dc:title>
  <dc:creator>USER1 C.N.E</dc:creator>
  <cp:lastModifiedBy>CNE</cp:lastModifiedBy>
  <cp:revision>80</cp:revision>
  <dcterms:created xsi:type="dcterms:W3CDTF">2011-03-29T15:31:55Z</dcterms:created>
  <dcterms:modified xsi:type="dcterms:W3CDTF">2011-03-30T14:21:04Z</dcterms:modified>
</cp:coreProperties>
</file>